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 id="2147483685" r:id="rId3"/>
  </p:sldMasterIdLst>
  <p:notesMasterIdLst>
    <p:notesMasterId r:id="rId21"/>
  </p:notesMasterIdLst>
  <p:sldIdLst>
    <p:sldId id="256" r:id="rId4"/>
    <p:sldId id="257" r:id="rId5"/>
    <p:sldId id="271" r:id="rId6"/>
    <p:sldId id="258" r:id="rId7"/>
    <p:sldId id="259" r:id="rId8"/>
    <p:sldId id="260" r:id="rId9"/>
    <p:sldId id="261" r:id="rId10"/>
    <p:sldId id="272" r:id="rId11"/>
    <p:sldId id="270" r:id="rId12"/>
    <p:sldId id="262" r:id="rId13"/>
    <p:sldId id="263" r:id="rId14"/>
    <p:sldId id="264" r:id="rId15"/>
    <p:sldId id="265" r:id="rId16"/>
    <p:sldId id="266" r:id="rId17"/>
    <p:sldId id="267" r:id="rId18"/>
    <p:sldId id="268" r:id="rId19"/>
    <p:sldId id="269" r:id="rId20"/>
  </p:sldIdLst>
  <p:sldSz cx="9144000" cy="5143500" type="screen16x9"/>
  <p:notesSz cx="6858000" cy="9144000"/>
  <p:embeddedFontLst>
    <p:embeddedFont>
      <p:font typeface="Georgia" panose="02040502050405020303" pitchFamily="18" charset="0"/>
      <p:regular r:id="rId22"/>
      <p:bold r:id="rId23"/>
      <p:italic r:id="rId24"/>
      <p:boldItalic r:id="rId25"/>
    </p:embeddedFont>
    <p:embeddedFont>
      <p:font typeface="Helvetica Neue" panose="020B0604020202020204" charset="0"/>
      <p:regular r:id="rId26"/>
      <p:bold r:id="rId27"/>
      <p:italic r:id="rId28"/>
      <p:boldItalic r:id="rId29"/>
    </p:embeddedFont>
    <p:embeddedFont>
      <p:font typeface="Merriweather" panose="00000500000000000000" pitchFamily="2" charset="0"/>
      <p:regular r:id="rId30"/>
      <p:bold r:id="rId31"/>
      <p:italic r:id="rId32"/>
      <p:boldItalic r:id="rId33"/>
    </p:embeddedFont>
    <p:embeddedFont>
      <p:font typeface="Merriweather Light" panose="00000400000000000000" pitchFamily="2" charset="0"/>
      <p:regular r:id="rId34"/>
      <p:bold r:id="rId35"/>
      <p:italic r:id="rId36"/>
      <p:boldItalic r:id="rId37"/>
    </p:embeddedFont>
    <p:embeddedFont>
      <p:font typeface="Merriweather Sans" pitchFamily="2" charset="0"/>
      <p:regular r:id="rId38"/>
      <p:bold r:id="rId39"/>
      <p:italic r:id="rId40"/>
      <p:boldItalic r:id="rId41"/>
    </p:embeddedFont>
    <p:embeddedFont>
      <p:font typeface="Nunito" pitchFamily="2" charset="0"/>
      <p:regular r:id="rId42"/>
      <p:bold r:id="rId43"/>
      <p:italic r:id="rId44"/>
      <p:boldItalic r:id="rId45"/>
    </p:embeddedFont>
    <p:embeddedFont>
      <p:font typeface="Nunito Sans" pitchFamily="2" charset="0"/>
      <p:regular r:id="rId46"/>
      <p:bold r:id="rId47"/>
      <p:italic r:id="rId48"/>
      <p:boldItalic r:id="rId49"/>
    </p:embeddedFont>
    <p:embeddedFont>
      <p:font typeface="Proxima Nova" panose="020B0604020202020204" charset="0"/>
      <p:regular r:id="rId50"/>
      <p:bold r:id="rId51"/>
      <p:italic r:id="rId52"/>
      <p:boldItalic r:id="rId53"/>
    </p:embeddedFont>
    <p:embeddedFont>
      <p:font typeface="Roboto" panose="02000000000000000000" pitchFamily="2" charset="0"/>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0" d="100"/>
          <a:sy n="120" d="100"/>
        </p:scale>
        <p:origin x="1344"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font" Target="fonts/font29.fntdata"/><Relationship Id="rId55"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8.fntdata"/><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3" Type="http://schemas.openxmlformats.org/officeDocument/2006/relationships/font" Target="fonts/font32.fntdata"/><Relationship Id="rId58" Type="http://schemas.openxmlformats.org/officeDocument/2006/relationships/tableStyles" Target="tableStyle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5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font" Target="fonts/font30.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20" Type="http://schemas.openxmlformats.org/officeDocument/2006/relationships/slide" Target="slides/slide17.xml"/><Relationship Id="rId41" Type="http://schemas.openxmlformats.org/officeDocument/2006/relationships/font" Target="fonts/font20.fntdata"/><Relationship Id="rId54"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font" Target="fonts/font28.fntdata"/><Relationship Id="rId5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font" Target="fonts/font31.fntdata"/></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1pPr>
            <a:lvl2pPr marL="914400" marR="0" lvl="1"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2pPr>
            <a:lvl3pPr marL="1371600" marR="0" lvl="2"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3pPr>
            <a:lvl4pPr marL="1828800" marR="0" lvl="3"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4pPr>
            <a:lvl5pPr marL="2286000" marR="0" lvl="4"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5pPr>
            <a:lvl6pPr marL="2743200" marR="0" lvl="5"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6pPr>
            <a:lvl7pPr marL="3200400" marR="0" lvl="6"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7pPr>
            <a:lvl8pPr marL="3657600" marR="0" lvl="7"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8pPr>
            <a:lvl9pPr marL="4114800" marR="0" lvl="8"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27ff3ab5996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27ff3ab5996_0_1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b292a6a24b_4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b292a6a24b_4_149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b292a6a24b_4_14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b292a6a24b_4_149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b292a6a24b_4_14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b292a6a24b_4_148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f34c8dc71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f34c8dc717_0_1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7ff3ab5996_0_1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7ff3ab5996_0_12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27ff3ab5996_0_1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27ff3ab5996_0_13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27ff3ab5996_0_13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27ff3ab5996_0_13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7ff3ab5996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a:extLst>
            <a:ext uri="{FF2B5EF4-FFF2-40B4-BE49-F238E27FC236}">
              <a16:creationId xmlns:a16="http://schemas.microsoft.com/office/drawing/2014/main" id="{0B7926C2-5C1A-86B5-6B04-EA1C37324F5C}"/>
            </a:ext>
          </a:extLst>
        </p:cNvPr>
        <p:cNvGrpSpPr/>
        <p:nvPr/>
      </p:nvGrpSpPr>
      <p:grpSpPr>
        <a:xfrm>
          <a:off x="0" y="0"/>
          <a:ext cx="0" cy="0"/>
          <a:chOff x="0" y="0"/>
          <a:chExt cx="0" cy="0"/>
        </a:xfrm>
      </p:grpSpPr>
      <p:sp>
        <p:nvSpPr>
          <p:cNvPr id="667" name="Google Shape;667;g27ff3ab5996_0_224:notes">
            <a:extLst>
              <a:ext uri="{FF2B5EF4-FFF2-40B4-BE49-F238E27FC236}">
                <a16:creationId xmlns:a16="http://schemas.microsoft.com/office/drawing/2014/main" id="{31C0A9FC-A14B-A239-73B5-665B03CF27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a:extLst>
              <a:ext uri="{FF2B5EF4-FFF2-40B4-BE49-F238E27FC236}">
                <a16:creationId xmlns:a16="http://schemas.microsoft.com/office/drawing/2014/main" id="{A99D015E-02F1-544F-7FCD-3C1B6EC6869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010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b292a6a24b_4_1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b292a6a24b_4_142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92a6a24b_4_1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92a6a24b_4_14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292a6a24b_4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292a6a24b_4_144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b292a6a24b_4_1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a:extLst>
            <a:ext uri="{FF2B5EF4-FFF2-40B4-BE49-F238E27FC236}">
              <a16:creationId xmlns:a16="http://schemas.microsoft.com/office/drawing/2014/main" id="{33990159-889E-0C82-D283-DDE4C27AA10E}"/>
            </a:ext>
          </a:extLst>
        </p:cNvPr>
        <p:cNvGrpSpPr/>
        <p:nvPr/>
      </p:nvGrpSpPr>
      <p:grpSpPr>
        <a:xfrm>
          <a:off x="0" y="0"/>
          <a:ext cx="0" cy="0"/>
          <a:chOff x="0" y="0"/>
          <a:chExt cx="0" cy="0"/>
        </a:xfrm>
      </p:grpSpPr>
      <p:sp>
        <p:nvSpPr>
          <p:cNvPr id="691" name="Google Shape;691;gb292a6a24b_4_1446:notes">
            <a:extLst>
              <a:ext uri="{FF2B5EF4-FFF2-40B4-BE49-F238E27FC236}">
                <a16:creationId xmlns:a16="http://schemas.microsoft.com/office/drawing/2014/main" id="{42C53B40-42FF-96CF-529B-82D1F0BC76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a:extLst>
              <a:ext uri="{FF2B5EF4-FFF2-40B4-BE49-F238E27FC236}">
                <a16:creationId xmlns:a16="http://schemas.microsoft.com/office/drawing/2014/main" id="{063A68EC-177E-3F11-417E-3985A0884D28}"/>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388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f34c8dc717_0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f34c8dc717_0_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p:cSld name="BLANK_1">
    <p:bg>
      <p:bgPr>
        <a:solidFill>
          <a:schemeClr val="accent1"/>
        </a:solidFill>
        <a:effectLst/>
      </p:bgPr>
    </p:bg>
    <p:spTree>
      <p:nvGrpSpPr>
        <p:cNvPr id="1" name="Shape 50"/>
        <p:cNvGrpSpPr/>
        <p:nvPr/>
      </p:nvGrpSpPr>
      <p:grpSpPr>
        <a:xfrm>
          <a:off x="0" y="0"/>
          <a:ext cx="0" cy="0"/>
          <a:chOff x="0" y="0"/>
          <a:chExt cx="0" cy="0"/>
        </a:xfrm>
      </p:grpSpPr>
      <p:sp>
        <p:nvSpPr>
          <p:cNvPr id="51" name="Google Shape;51;p13"/>
          <p:cNvSpPr/>
          <p:nvPr/>
        </p:nvSpPr>
        <p:spPr>
          <a:xfrm>
            <a:off x="1149600" y="3974525"/>
            <a:ext cx="6844800" cy="913800"/>
          </a:xfrm>
          <a:prstGeom prst="rect">
            <a:avLst/>
          </a:prstGeom>
          <a:noFill/>
          <a:ln>
            <a:noFill/>
          </a:ln>
        </p:spPr>
        <p:txBody>
          <a:bodyPr spcFirstLastPara="1" wrap="square" lIns="26775" tIns="26775" rIns="26775" bIns="26775" anchor="ctr" anchorCtr="0">
            <a:noAutofit/>
          </a:bodyPr>
          <a:lstStyle/>
          <a:p>
            <a:pPr marL="0" marR="0" lvl="0" indent="0" algn="ctr" rtl="0">
              <a:lnSpc>
                <a:spcPct val="120000"/>
              </a:lnSpc>
              <a:spcBef>
                <a:spcPts val="0"/>
              </a:spcBef>
              <a:spcAft>
                <a:spcPts val="0"/>
              </a:spcAft>
              <a:buClr>
                <a:srgbClr val="000000"/>
              </a:buClr>
              <a:buFont typeface="Roboto"/>
              <a:buNone/>
            </a:pPr>
            <a:endParaRPr sz="2100" b="1">
              <a:latin typeface="Nunito Sans"/>
              <a:ea typeface="Nunito Sans"/>
              <a:cs typeface="Nunito Sans"/>
              <a:sym typeface="Nunito Sans"/>
            </a:endParaRPr>
          </a:p>
        </p:txBody>
      </p:sp>
      <p:sp>
        <p:nvSpPr>
          <p:cNvPr id="52" name="Google Shape;52;p13"/>
          <p:cNvSpPr/>
          <p:nvPr/>
        </p:nvSpPr>
        <p:spPr>
          <a:xfrm>
            <a:off x="-16506" y="3519700"/>
            <a:ext cx="9177000" cy="127200"/>
          </a:xfrm>
          <a:prstGeom prst="rect">
            <a:avLst/>
          </a:prstGeom>
          <a:solidFill>
            <a:srgbClr val="101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13"/>
          <p:cNvPicPr preferRelativeResize="0"/>
          <p:nvPr/>
        </p:nvPicPr>
        <p:blipFill>
          <a:blip r:embed="rId2">
            <a:alphaModFix/>
          </a:blip>
          <a:stretch>
            <a:fillRect/>
          </a:stretch>
        </p:blipFill>
        <p:spPr>
          <a:xfrm>
            <a:off x="554011" y="492852"/>
            <a:ext cx="1417427" cy="236774"/>
          </a:xfrm>
          <a:prstGeom prst="rect">
            <a:avLst/>
          </a:prstGeom>
          <a:noFill/>
          <a:ln>
            <a:noFill/>
          </a:ln>
        </p:spPr>
      </p:pic>
      <p:sp>
        <p:nvSpPr>
          <p:cNvPr id="54" name="Google Shape;54;p13"/>
          <p:cNvSpPr/>
          <p:nvPr/>
        </p:nvSpPr>
        <p:spPr>
          <a:xfrm>
            <a:off x="602375" y="3763775"/>
            <a:ext cx="584700" cy="43500"/>
          </a:xfrm>
          <a:prstGeom prst="rect">
            <a:avLst/>
          </a:prstGeom>
          <a:solidFill>
            <a:srgbClr val="FFCF00"/>
          </a:solid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a:p>
        </p:txBody>
      </p:sp>
      <p:sp>
        <p:nvSpPr>
          <p:cNvPr id="55" name="Google Shape;55;p13"/>
          <p:cNvSpPr txBox="1">
            <a:spLocks noGrp="1"/>
          </p:cNvSpPr>
          <p:nvPr>
            <p:ph type="title"/>
          </p:nvPr>
        </p:nvSpPr>
        <p:spPr>
          <a:xfrm>
            <a:off x="481625" y="1661408"/>
            <a:ext cx="4995600" cy="2099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2400"/>
              <a:buFont typeface="Nunito Sans"/>
              <a:buNone/>
              <a:defRPr sz="2400">
                <a:solidFill>
                  <a:schemeClr val="lt1"/>
                </a:solidFill>
                <a:latin typeface="Nunito Sans"/>
                <a:ea typeface="Nunito Sans"/>
                <a:cs typeface="Nunito Sans"/>
                <a:sym typeface="Nunito Sans"/>
              </a:defRPr>
            </a:lvl1pPr>
            <a:lvl2pPr lvl="1" rtl="0">
              <a:spcBef>
                <a:spcPts val="0"/>
              </a:spcBef>
              <a:spcAft>
                <a:spcPts val="0"/>
              </a:spcAft>
              <a:buSzPts val="2400"/>
              <a:buNone/>
              <a:defRPr sz="2400">
                <a:latin typeface="Merriweather Light"/>
                <a:ea typeface="Merriweather Light"/>
                <a:cs typeface="Merriweather Light"/>
                <a:sym typeface="Merriweather Light"/>
              </a:defRPr>
            </a:lvl2pPr>
            <a:lvl3pPr lvl="2" rtl="0">
              <a:spcBef>
                <a:spcPts val="0"/>
              </a:spcBef>
              <a:spcAft>
                <a:spcPts val="0"/>
              </a:spcAft>
              <a:buSzPts val="2400"/>
              <a:buNone/>
              <a:defRPr sz="2400">
                <a:latin typeface="Merriweather Light"/>
                <a:ea typeface="Merriweather Light"/>
                <a:cs typeface="Merriweather Light"/>
                <a:sym typeface="Merriweather Light"/>
              </a:defRPr>
            </a:lvl3pPr>
            <a:lvl4pPr lvl="3" rtl="0">
              <a:spcBef>
                <a:spcPts val="0"/>
              </a:spcBef>
              <a:spcAft>
                <a:spcPts val="0"/>
              </a:spcAft>
              <a:buSzPts val="2400"/>
              <a:buNone/>
              <a:defRPr sz="2400">
                <a:latin typeface="Merriweather Light"/>
                <a:ea typeface="Merriweather Light"/>
                <a:cs typeface="Merriweather Light"/>
                <a:sym typeface="Merriweather Light"/>
              </a:defRPr>
            </a:lvl4pPr>
            <a:lvl5pPr lvl="4" rtl="0">
              <a:spcBef>
                <a:spcPts val="0"/>
              </a:spcBef>
              <a:spcAft>
                <a:spcPts val="0"/>
              </a:spcAft>
              <a:buSzPts val="2400"/>
              <a:buNone/>
              <a:defRPr sz="2400">
                <a:latin typeface="Merriweather Light"/>
                <a:ea typeface="Merriweather Light"/>
                <a:cs typeface="Merriweather Light"/>
                <a:sym typeface="Merriweather Light"/>
              </a:defRPr>
            </a:lvl5pPr>
            <a:lvl6pPr lvl="5" rtl="0">
              <a:spcBef>
                <a:spcPts val="0"/>
              </a:spcBef>
              <a:spcAft>
                <a:spcPts val="0"/>
              </a:spcAft>
              <a:buSzPts val="2400"/>
              <a:buNone/>
              <a:defRPr sz="2400">
                <a:latin typeface="Merriweather Light"/>
                <a:ea typeface="Merriweather Light"/>
                <a:cs typeface="Merriweather Light"/>
                <a:sym typeface="Merriweather Light"/>
              </a:defRPr>
            </a:lvl6pPr>
            <a:lvl7pPr lvl="6" rtl="0">
              <a:spcBef>
                <a:spcPts val="0"/>
              </a:spcBef>
              <a:spcAft>
                <a:spcPts val="0"/>
              </a:spcAft>
              <a:buSzPts val="2400"/>
              <a:buNone/>
              <a:defRPr sz="2400">
                <a:latin typeface="Merriweather Light"/>
                <a:ea typeface="Merriweather Light"/>
                <a:cs typeface="Merriweather Light"/>
                <a:sym typeface="Merriweather Light"/>
              </a:defRPr>
            </a:lvl7pPr>
            <a:lvl8pPr lvl="7" rtl="0">
              <a:spcBef>
                <a:spcPts val="0"/>
              </a:spcBef>
              <a:spcAft>
                <a:spcPts val="0"/>
              </a:spcAft>
              <a:buSzPts val="2400"/>
              <a:buNone/>
              <a:defRPr sz="2400">
                <a:latin typeface="Merriweather Light"/>
                <a:ea typeface="Merriweather Light"/>
                <a:cs typeface="Merriweather Light"/>
                <a:sym typeface="Merriweather Light"/>
              </a:defRPr>
            </a:lvl8pPr>
            <a:lvl9pPr lvl="8" rtl="0">
              <a:spcBef>
                <a:spcPts val="0"/>
              </a:spcBef>
              <a:spcAft>
                <a:spcPts val="0"/>
              </a:spcAft>
              <a:buSzPts val="2400"/>
              <a:buNone/>
              <a:defRPr sz="2400">
                <a:latin typeface="Merriweather Light"/>
                <a:ea typeface="Merriweather Light"/>
                <a:cs typeface="Merriweather Light"/>
                <a:sym typeface="Merriweather Light"/>
              </a:defRPr>
            </a:lvl9pPr>
          </a:lstStyle>
          <a:p>
            <a:endParaRPr/>
          </a:p>
        </p:txBody>
      </p:sp>
      <p:sp>
        <p:nvSpPr>
          <p:cNvPr id="56" name="Google Shape;56;p13"/>
          <p:cNvSpPr txBox="1">
            <a:spLocks noGrp="1"/>
          </p:cNvSpPr>
          <p:nvPr>
            <p:ph type="title" idx="2"/>
          </p:nvPr>
        </p:nvSpPr>
        <p:spPr>
          <a:xfrm>
            <a:off x="481625" y="1214325"/>
            <a:ext cx="4995600" cy="44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600"/>
              <a:buFont typeface="Nunito Sans"/>
              <a:buNone/>
              <a:defRPr sz="1600">
                <a:solidFill>
                  <a:schemeClr val="accent3"/>
                </a:solidFill>
                <a:latin typeface="Nunito Sans"/>
                <a:ea typeface="Nunito Sans"/>
                <a:cs typeface="Nunito Sans"/>
                <a:sym typeface="Nunito Sans"/>
              </a:defRPr>
            </a:lvl1pPr>
            <a:lvl2pPr lvl="1"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2pPr>
            <a:lvl3pPr lvl="2"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3pPr>
            <a:lvl4pPr lvl="3"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4pPr>
            <a:lvl5pPr lvl="4"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5pPr>
            <a:lvl6pPr lvl="5"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6pPr>
            <a:lvl7pPr lvl="6"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7pPr>
            <a:lvl8pPr lvl="7"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8pPr>
            <a:lvl9pPr lvl="8"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9pPr>
          </a:lstStyle>
          <a:p>
            <a:endParaRPr/>
          </a:p>
        </p:txBody>
      </p:sp>
      <p:sp>
        <p:nvSpPr>
          <p:cNvPr id="57" name="Google Shape;57;p13"/>
          <p:cNvSpPr txBox="1">
            <a:spLocks noGrp="1"/>
          </p:cNvSpPr>
          <p:nvPr>
            <p:ph type="title" idx="3"/>
          </p:nvPr>
        </p:nvSpPr>
        <p:spPr>
          <a:xfrm>
            <a:off x="489681" y="4077301"/>
            <a:ext cx="4995600" cy="622500"/>
          </a:xfrm>
          <a:prstGeom prst="rect">
            <a:avLst/>
          </a:prstGeom>
        </p:spPr>
        <p:txBody>
          <a:bodyPr spcFirstLastPara="1" wrap="square" lIns="91425" tIns="91425" rIns="91425" bIns="91425" anchor="t" anchorCtr="0">
            <a:noAutofit/>
          </a:bodyPr>
          <a:lstStyle>
            <a:lvl1pPr lvl="0" rtl="0">
              <a:lnSpc>
                <a:spcPct val="130000"/>
              </a:lnSpc>
              <a:spcBef>
                <a:spcPts val="0"/>
              </a:spcBef>
              <a:spcAft>
                <a:spcPts val="0"/>
              </a:spcAft>
              <a:buClr>
                <a:schemeClr val="lt1"/>
              </a:buClr>
              <a:buSzPts val="1200"/>
              <a:buFont typeface="Merriweather"/>
              <a:buNone/>
              <a:defRPr sz="1200" b="0">
                <a:solidFill>
                  <a:schemeClr val="lt1"/>
                </a:solidFill>
                <a:latin typeface="Merriweather"/>
                <a:ea typeface="Merriweather"/>
                <a:cs typeface="Merriweather"/>
                <a:sym typeface="Merriweather"/>
              </a:defRPr>
            </a:lvl1pPr>
            <a:lvl2pPr lvl="1" rtl="0">
              <a:spcBef>
                <a:spcPts val="0"/>
              </a:spcBef>
              <a:spcAft>
                <a:spcPts val="0"/>
              </a:spcAft>
              <a:buSzPts val="2800"/>
              <a:buNone/>
              <a:defRPr>
                <a:latin typeface="Merriweather Light"/>
                <a:ea typeface="Merriweather Light"/>
                <a:cs typeface="Merriweather Light"/>
                <a:sym typeface="Merriweather Light"/>
              </a:defRPr>
            </a:lvl2pPr>
            <a:lvl3pPr lvl="2" rtl="0">
              <a:spcBef>
                <a:spcPts val="0"/>
              </a:spcBef>
              <a:spcAft>
                <a:spcPts val="0"/>
              </a:spcAft>
              <a:buSzPts val="2800"/>
              <a:buNone/>
              <a:defRPr>
                <a:latin typeface="Merriweather Light"/>
                <a:ea typeface="Merriweather Light"/>
                <a:cs typeface="Merriweather Light"/>
                <a:sym typeface="Merriweather Light"/>
              </a:defRPr>
            </a:lvl3pPr>
            <a:lvl4pPr lvl="3" rtl="0">
              <a:spcBef>
                <a:spcPts val="0"/>
              </a:spcBef>
              <a:spcAft>
                <a:spcPts val="0"/>
              </a:spcAft>
              <a:buSzPts val="2800"/>
              <a:buNone/>
              <a:defRPr>
                <a:latin typeface="Merriweather Light"/>
                <a:ea typeface="Merriweather Light"/>
                <a:cs typeface="Merriweather Light"/>
                <a:sym typeface="Merriweather Light"/>
              </a:defRPr>
            </a:lvl4pPr>
            <a:lvl5pPr lvl="4" rtl="0">
              <a:spcBef>
                <a:spcPts val="0"/>
              </a:spcBef>
              <a:spcAft>
                <a:spcPts val="0"/>
              </a:spcAft>
              <a:buSzPts val="2800"/>
              <a:buNone/>
              <a:defRPr>
                <a:latin typeface="Merriweather Light"/>
                <a:ea typeface="Merriweather Light"/>
                <a:cs typeface="Merriweather Light"/>
                <a:sym typeface="Merriweather Light"/>
              </a:defRPr>
            </a:lvl5pPr>
            <a:lvl6pPr lvl="5" rtl="0">
              <a:spcBef>
                <a:spcPts val="0"/>
              </a:spcBef>
              <a:spcAft>
                <a:spcPts val="0"/>
              </a:spcAft>
              <a:buSzPts val="2800"/>
              <a:buNone/>
              <a:defRPr>
                <a:latin typeface="Merriweather Light"/>
                <a:ea typeface="Merriweather Light"/>
                <a:cs typeface="Merriweather Light"/>
                <a:sym typeface="Merriweather Light"/>
              </a:defRPr>
            </a:lvl6pPr>
            <a:lvl7pPr lvl="6" rtl="0">
              <a:spcBef>
                <a:spcPts val="0"/>
              </a:spcBef>
              <a:spcAft>
                <a:spcPts val="0"/>
              </a:spcAft>
              <a:buSzPts val="2800"/>
              <a:buNone/>
              <a:defRPr>
                <a:latin typeface="Merriweather Light"/>
                <a:ea typeface="Merriweather Light"/>
                <a:cs typeface="Merriweather Light"/>
                <a:sym typeface="Merriweather Light"/>
              </a:defRPr>
            </a:lvl7pPr>
            <a:lvl8pPr lvl="7" rtl="0">
              <a:spcBef>
                <a:spcPts val="0"/>
              </a:spcBef>
              <a:spcAft>
                <a:spcPts val="0"/>
              </a:spcAft>
              <a:buSzPts val="2800"/>
              <a:buNone/>
              <a:defRPr>
                <a:latin typeface="Merriweather Light"/>
                <a:ea typeface="Merriweather Light"/>
                <a:cs typeface="Merriweather Light"/>
                <a:sym typeface="Merriweather Light"/>
              </a:defRPr>
            </a:lvl8pPr>
            <a:lvl9pPr lvl="8" rtl="0">
              <a:spcBef>
                <a:spcPts val="0"/>
              </a:spcBef>
              <a:spcAft>
                <a:spcPts val="0"/>
              </a:spcAft>
              <a:buSzPts val="2800"/>
              <a:buNone/>
              <a:defRPr>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0" name="Google Shape;60;p14"/>
          <p:cNvGrpSpPr/>
          <p:nvPr/>
        </p:nvGrpSpPr>
        <p:grpSpPr>
          <a:xfrm>
            <a:off x="0" y="4214375"/>
            <a:ext cx="3205550" cy="940800"/>
            <a:chOff x="-7375" y="4207325"/>
            <a:chExt cx="3205550" cy="940800"/>
          </a:xfrm>
        </p:grpSpPr>
        <p:cxnSp>
          <p:nvCxnSpPr>
            <p:cNvPr id="61" name="Google Shape;61;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2" name="Google Shape;62;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3" name="Google Shape;63;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 name="Google Shape;64;p14"/>
          <p:cNvGrpSpPr/>
          <p:nvPr/>
        </p:nvGrpSpPr>
        <p:grpSpPr>
          <a:xfrm rot="10800000">
            <a:off x="5938450" y="0"/>
            <a:ext cx="3205550" cy="940800"/>
            <a:chOff x="-7375" y="4207325"/>
            <a:chExt cx="3205550" cy="940800"/>
          </a:xfrm>
        </p:grpSpPr>
        <p:cxnSp>
          <p:nvCxnSpPr>
            <p:cNvPr id="65" name="Google Shape;65;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6" name="Google Shape;66;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7" name="Google Shape;67;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tandard 2">
  <p:cSld name="TITLE_2">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70" name="Google Shape;70;p15"/>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600"/>
              </a:spcBef>
              <a:spcAft>
                <a:spcPts val="0"/>
              </a:spcAft>
              <a:buSzPts val="1200"/>
              <a:buFont typeface="Georgia"/>
              <a:buChar char="○"/>
              <a:defRPr sz="1200">
                <a:latin typeface="Georgia"/>
                <a:ea typeface="Georgia"/>
                <a:cs typeface="Georgia"/>
                <a:sym typeface="Georgia"/>
              </a:defRPr>
            </a:lvl2pPr>
            <a:lvl3pPr marL="1371600" lvl="2" indent="-304800" rtl="0">
              <a:spcBef>
                <a:spcPts val="1600"/>
              </a:spcBef>
              <a:spcAft>
                <a:spcPts val="0"/>
              </a:spcAft>
              <a:buSzPts val="1200"/>
              <a:buFont typeface="Georgia"/>
              <a:buChar char="■"/>
              <a:defRPr sz="1200">
                <a:latin typeface="Georgia"/>
                <a:ea typeface="Georgia"/>
                <a:cs typeface="Georgia"/>
                <a:sym typeface="Georgia"/>
              </a:defRPr>
            </a:lvl3pPr>
            <a:lvl4pPr marL="1828800" lvl="3" indent="-304800" rtl="0">
              <a:spcBef>
                <a:spcPts val="1600"/>
              </a:spcBef>
              <a:spcAft>
                <a:spcPts val="0"/>
              </a:spcAft>
              <a:buSzPts val="1200"/>
              <a:buFont typeface="Georgia"/>
              <a:buChar char="●"/>
              <a:defRPr sz="1200">
                <a:latin typeface="Georgia"/>
                <a:ea typeface="Georgia"/>
                <a:cs typeface="Georgia"/>
                <a:sym typeface="Georgia"/>
              </a:defRPr>
            </a:lvl4pPr>
            <a:lvl5pPr marL="2286000" lvl="4" indent="-304800" rtl="0">
              <a:spcBef>
                <a:spcPts val="1600"/>
              </a:spcBef>
              <a:spcAft>
                <a:spcPts val="0"/>
              </a:spcAft>
              <a:buSzPts val="1200"/>
              <a:buFont typeface="Georgia"/>
              <a:buChar char="○"/>
              <a:defRPr sz="1200">
                <a:latin typeface="Georgia"/>
                <a:ea typeface="Georgia"/>
                <a:cs typeface="Georgia"/>
                <a:sym typeface="Georgia"/>
              </a:defRPr>
            </a:lvl5pPr>
            <a:lvl6pPr marL="2743200" lvl="5" indent="-304800" rtl="0">
              <a:spcBef>
                <a:spcPts val="1600"/>
              </a:spcBef>
              <a:spcAft>
                <a:spcPts val="0"/>
              </a:spcAft>
              <a:buSzPts val="1200"/>
              <a:buFont typeface="Georgia"/>
              <a:buChar char="■"/>
              <a:defRPr sz="1200">
                <a:latin typeface="Georgia"/>
                <a:ea typeface="Georgia"/>
                <a:cs typeface="Georgia"/>
                <a:sym typeface="Georgia"/>
              </a:defRPr>
            </a:lvl6pPr>
            <a:lvl7pPr marL="3200400" lvl="6" indent="-304800" rtl="0">
              <a:spcBef>
                <a:spcPts val="1600"/>
              </a:spcBef>
              <a:spcAft>
                <a:spcPts val="0"/>
              </a:spcAft>
              <a:buSzPts val="1200"/>
              <a:buFont typeface="Georgia"/>
              <a:buChar char="●"/>
              <a:defRPr sz="1200">
                <a:latin typeface="Georgia"/>
                <a:ea typeface="Georgia"/>
                <a:cs typeface="Georgia"/>
                <a:sym typeface="Georgia"/>
              </a:defRPr>
            </a:lvl7pPr>
            <a:lvl8pPr marL="3657600" lvl="7" indent="-304800" rtl="0">
              <a:spcBef>
                <a:spcPts val="1600"/>
              </a:spcBef>
              <a:spcAft>
                <a:spcPts val="0"/>
              </a:spcAft>
              <a:buSzPts val="1200"/>
              <a:buFont typeface="Georgia"/>
              <a:buChar char="○"/>
              <a:defRPr sz="1200">
                <a:latin typeface="Georgia"/>
                <a:ea typeface="Georgia"/>
                <a:cs typeface="Georgia"/>
                <a:sym typeface="Georgia"/>
              </a:defRPr>
            </a:lvl8pPr>
            <a:lvl9pPr marL="4114800" lvl="8" indent="-304800" rtl="0">
              <a:spcBef>
                <a:spcPts val="1600"/>
              </a:spcBef>
              <a:spcAft>
                <a:spcPts val="1600"/>
              </a:spcAft>
              <a:buSzPts val="1200"/>
              <a:buFont typeface="Georgia"/>
              <a:buChar char="■"/>
              <a:defRPr sz="1200">
                <a:latin typeface="Georgia"/>
                <a:ea typeface="Georgia"/>
                <a:cs typeface="Georgia"/>
                <a:sym typeface="Georgia"/>
              </a:defRPr>
            </a:lvl9pPr>
          </a:lstStyle>
          <a:p>
            <a:endParaRPr/>
          </a:p>
        </p:txBody>
      </p:sp>
      <p:sp>
        <p:nvSpPr>
          <p:cNvPr id="72" name="Google Shape;72;p15"/>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pening Slide" type="blank">
  <p:cSld name="BLANK">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79" name="Google Shape;79;p17"/>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80" name="Google Shape;80;p17"/>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tandard">
  <p:cSld name="TITLE_2">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83" name="Google Shape;83;p18"/>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000"/>
              </a:spcBef>
              <a:spcAft>
                <a:spcPts val="0"/>
              </a:spcAft>
              <a:buSzPts val="1200"/>
              <a:buFont typeface="Georgia"/>
              <a:buChar char="○"/>
              <a:defRPr sz="1200">
                <a:latin typeface="Georgia"/>
                <a:ea typeface="Georgia"/>
                <a:cs typeface="Georgia"/>
                <a:sym typeface="Georgia"/>
              </a:defRPr>
            </a:lvl2pPr>
            <a:lvl3pPr marL="1371600" lvl="2" indent="-304800" rtl="0">
              <a:spcBef>
                <a:spcPts val="1000"/>
              </a:spcBef>
              <a:spcAft>
                <a:spcPts val="0"/>
              </a:spcAft>
              <a:buSzPts val="1200"/>
              <a:buFont typeface="Georgia"/>
              <a:buChar char="■"/>
              <a:defRPr sz="1200">
                <a:latin typeface="Georgia"/>
                <a:ea typeface="Georgia"/>
                <a:cs typeface="Georgia"/>
                <a:sym typeface="Georgia"/>
              </a:defRPr>
            </a:lvl3pPr>
            <a:lvl4pPr marL="1828800" lvl="3" indent="-304800" rtl="0">
              <a:spcBef>
                <a:spcPts val="1000"/>
              </a:spcBef>
              <a:spcAft>
                <a:spcPts val="0"/>
              </a:spcAft>
              <a:buSzPts val="1200"/>
              <a:buFont typeface="Georgia"/>
              <a:buChar char="●"/>
              <a:defRPr sz="1200">
                <a:latin typeface="Georgia"/>
                <a:ea typeface="Georgia"/>
                <a:cs typeface="Georgia"/>
                <a:sym typeface="Georgia"/>
              </a:defRPr>
            </a:lvl4pPr>
            <a:lvl5pPr marL="2286000" lvl="4" indent="-304800" rtl="0">
              <a:spcBef>
                <a:spcPts val="1000"/>
              </a:spcBef>
              <a:spcAft>
                <a:spcPts val="0"/>
              </a:spcAft>
              <a:buSzPts val="1200"/>
              <a:buFont typeface="Georgia"/>
              <a:buChar char="○"/>
              <a:defRPr sz="1200">
                <a:latin typeface="Georgia"/>
                <a:ea typeface="Georgia"/>
                <a:cs typeface="Georgia"/>
                <a:sym typeface="Georgia"/>
              </a:defRPr>
            </a:lvl5pPr>
            <a:lvl6pPr marL="2743200" lvl="5" indent="-304800" rtl="0">
              <a:spcBef>
                <a:spcPts val="1000"/>
              </a:spcBef>
              <a:spcAft>
                <a:spcPts val="0"/>
              </a:spcAft>
              <a:buSzPts val="1200"/>
              <a:buFont typeface="Georgia"/>
              <a:buChar char="■"/>
              <a:defRPr sz="1200">
                <a:latin typeface="Georgia"/>
                <a:ea typeface="Georgia"/>
                <a:cs typeface="Georgia"/>
                <a:sym typeface="Georgia"/>
              </a:defRPr>
            </a:lvl6pPr>
            <a:lvl7pPr marL="3200400" lvl="6" indent="-304800" rtl="0">
              <a:spcBef>
                <a:spcPts val="1000"/>
              </a:spcBef>
              <a:spcAft>
                <a:spcPts val="0"/>
              </a:spcAft>
              <a:buSzPts val="1200"/>
              <a:buFont typeface="Georgia"/>
              <a:buChar char="●"/>
              <a:defRPr sz="1200">
                <a:latin typeface="Georgia"/>
                <a:ea typeface="Georgia"/>
                <a:cs typeface="Georgia"/>
                <a:sym typeface="Georgia"/>
              </a:defRPr>
            </a:lvl7pPr>
            <a:lvl8pPr marL="3657600" lvl="7" indent="-304800" rtl="0">
              <a:spcBef>
                <a:spcPts val="1000"/>
              </a:spcBef>
              <a:spcAft>
                <a:spcPts val="0"/>
              </a:spcAft>
              <a:buSzPts val="1200"/>
              <a:buFont typeface="Georgia"/>
              <a:buChar char="○"/>
              <a:defRPr sz="1200">
                <a:latin typeface="Georgia"/>
                <a:ea typeface="Georgia"/>
                <a:cs typeface="Georgia"/>
                <a:sym typeface="Georgia"/>
              </a:defRPr>
            </a:lvl8pPr>
            <a:lvl9pPr marL="4114800" lvl="8" indent="-304800" rtl="0">
              <a:spcBef>
                <a:spcPts val="1000"/>
              </a:spcBef>
              <a:spcAft>
                <a:spcPts val="1000"/>
              </a:spcAft>
              <a:buSzPts val="1200"/>
              <a:buFont typeface="Georgia"/>
              <a:buChar char="■"/>
              <a:defRPr sz="1200">
                <a:latin typeface="Georgia"/>
                <a:ea typeface="Georgia"/>
                <a:cs typeface="Georgia"/>
                <a:sym typeface="Georgia"/>
              </a:defRPr>
            </a:lvl9pPr>
          </a:lstStyle>
          <a:p>
            <a:endParaRPr/>
          </a:p>
        </p:txBody>
      </p:sp>
      <p:sp>
        <p:nvSpPr>
          <p:cNvPr id="85" name="Google Shape;85;p18"/>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p:cSld name="Title &amp; Subtitle copy_1_1">
    <p:bg>
      <p:bgPr>
        <a:solidFill>
          <a:srgbClr val="434343"/>
        </a:solidFill>
        <a:effectLst/>
      </p:bgPr>
    </p:bg>
    <p:spTree>
      <p:nvGrpSpPr>
        <p:cNvPr id="1" name="Shape 86"/>
        <p:cNvGrpSpPr/>
        <p:nvPr/>
      </p:nvGrpSpPr>
      <p:grpSpPr>
        <a:xfrm>
          <a:off x="0" y="0"/>
          <a:ext cx="0" cy="0"/>
          <a:chOff x="0" y="0"/>
          <a:chExt cx="0" cy="0"/>
        </a:xfrm>
      </p:grpSpPr>
      <p:grpSp>
        <p:nvGrpSpPr>
          <p:cNvPr id="87" name="Google Shape;87;p19"/>
          <p:cNvGrpSpPr/>
          <p:nvPr/>
        </p:nvGrpSpPr>
        <p:grpSpPr>
          <a:xfrm>
            <a:off x="125" y="0"/>
            <a:ext cx="9143740" cy="644743"/>
            <a:chOff x="125" y="0"/>
            <a:chExt cx="9143740" cy="644743"/>
          </a:xfrm>
        </p:grpSpPr>
        <p:grpSp>
          <p:nvGrpSpPr>
            <p:cNvPr id="88" name="Google Shape;88;p19"/>
            <p:cNvGrpSpPr/>
            <p:nvPr/>
          </p:nvGrpSpPr>
          <p:grpSpPr>
            <a:xfrm>
              <a:off x="125" y="0"/>
              <a:ext cx="3047649" cy="322368"/>
              <a:chOff x="137" y="0"/>
              <a:chExt cx="9143863" cy="967200"/>
            </a:xfrm>
          </p:grpSpPr>
          <p:sp>
            <p:nvSpPr>
              <p:cNvPr id="89" name="Google Shape;8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9"/>
            <p:cNvGrpSpPr/>
            <p:nvPr/>
          </p:nvGrpSpPr>
          <p:grpSpPr>
            <a:xfrm>
              <a:off x="3048305" y="0"/>
              <a:ext cx="3047649" cy="322368"/>
              <a:chOff x="137" y="0"/>
              <a:chExt cx="9143863" cy="967200"/>
            </a:xfrm>
          </p:grpSpPr>
          <p:sp>
            <p:nvSpPr>
              <p:cNvPr id="99" name="Google Shape;9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19"/>
            <p:cNvGrpSpPr/>
            <p:nvPr/>
          </p:nvGrpSpPr>
          <p:grpSpPr>
            <a:xfrm>
              <a:off x="6096216" y="0"/>
              <a:ext cx="3047649" cy="322368"/>
              <a:chOff x="137" y="0"/>
              <a:chExt cx="9143863" cy="967200"/>
            </a:xfrm>
          </p:grpSpPr>
          <p:sp>
            <p:nvSpPr>
              <p:cNvPr id="109" name="Google Shape;10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19"/>
            <p:cNvGrpSpPr/>
            <p:nvPr/>
          </p:nvGrpSpPr>
          <p:grpSpPr>
            <a:xfrm>
              <a:off x="125" y="322375"/>
              <a:ext cx="3047649" cy="322368"/>
              <a:chOff x="137" y="0"/>
              <a:chExt cx="9143863" cy="967200"/>
            </a:xfrm>
          </p:grpSpPr>
          <p:sp>
            <p:nvSpPr>
              <p:cNvPr id="119" name="Google Shape;11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9"/>
            <p:cNvGrpSpPr/>
            <p:nvPr/>
          </p:nvGrpSpPr>
          <p:grpSpPr>
            <a:xfrm>
              <a:off x="3048305" y="322375"/>
              <a:ext cx="3047649" cy="322368"/>
              <a:chOff x="137" y="0"/>
              <a:chExt cx="9143863" cy="967200"/>
            </a:xfrm>
          </p:grpSpPr>
          <p:sp>
            <p:nvSpPr>
              <p:cNvPr id="129" name="Google Shape;12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9"/>
            <p:cNvGrpSpPr/>
            <p:nvPr/>
          </p:nvGrpSpPr>
          <p:grpSpPr>
            <a:xfrm>
              <a:off x="6096216" y="322375"/>
              <a:ext cx="3047649" cy="322368"/>
              <a:chOff x="137" y="0"/>
              <a:chExt cx="9143863" cy="967200"/>
            </a:xfrm>
          </p:grpSpPr>
          <p:sp>
            <p:nvSpPr>
              <p:cNvPr id="139" name="Google Shape;13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 name="Google Shape;148;p19"/>
          <p:cNvGrpSpPr/>
          <p:nvPr/>
        </p:nvGrpSpPr>
        <p:grpSpPr>
          <a:xfrm>
            <a:off x="125" y="644750"/>
            <a:ext cx="9143740" cy="644743"/>
            <a:chOff x="125" y="0"/>
            <a:chExt cx="9143740" cy="644743"/>
          </a:xfrm>
        </p:grpSpPr>
        <p:grpSp>
          <p:nvGrpSpPr>
            <p:cNvPr id="149" name="Google Shape;149;p19"/>
            <p:cNvGrpSpPr/>
            <p:nvPr/>
          </p:nvGrpSpPr>
          <p:grpSpPr>
            <a:xfrm>
              <a:off x="125" y="0"/>
              <a:ext cx="3047649" cy="322368"/>
              <a:chOff x="137" y="0"/>
              <a:chExt cx="9143863" cy="967200"/>
            </a:xfrm>
          </p:grpSpPr>
          <p:sp>
            <p:nvSpPr>
              <p:cNvPr id="150" name="Google Shape;15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9"/>
            <p:cNvGrpSpPr/>
            <p:nvPr/>
          </p:nvGrpSpPr>
          <p:grpSpPr>
            <a:xfrm>
              <a:off x="3048305" y="0"/>
              <a:ext cx="3047649" cy="322368"/>
              <a:chOff x="137" y="0"/>
              <a:chExt cx="9143863" cy="967200"/>
            </a:xfrm>
          </p:grpSpPr>
          <p:sp>
            <p:nvSpPr>
              <p:cNvPr id="160" name="Google Shape;16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9"/>
            <p:cNvGrpSpPr/>
            <p:nvPr/>
          </p:nvGrpSpPr>
          <p:grpSpPr>
            <a:xfrm>
              <a:off x="6096216" y="0"/>
              <a:ext cx="3047649" cy="322368"/>
              <a:chOff x="137" y="0"/>
              <a:chExt cx="9143863" cy="967200"/>
            </a:xfrm>
          </p:grpSpPr>
          <p:sp>
            <p:nvSpPr>
              <p:cNvPr id="170" name="Google Shape;17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9"/>
            <p:cNvGrpSpPr/>
            <p:nvPr/>
          </p:nvGrpSpPr>
          <p:grpSpPr>
            <a:xfrm>
              <a:off x="125" y="322375"/>
              <a:ext cx="3047649" cy="322368"/>
              <a:chOff x="137" y="0"/>
              <a:chExt cx="9143863" cy="967200"/>
            </a:xfrm>
          </p:grpSpPr>
          <p:sp>
            <p:nvSpPr>
              <p:cNvPr id="180" name="Google Shape;18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9"/>
            <p:cNvGrpSpPr/>
            <p:nvPr/>
          </p:nvGrpSpPr>
          <p:grpSpPr>
            <a:xfrm>
              <a:off x="3048305" y="322375"/>
              <a:ext cx="3047649" cy="322368"/>
              <a:chOff x="137" y="0"/>
              <a:chExt cx="9143863" cy="967200"/>
            </a:xfrm>
          </p:grpSpPr>
          <p:sp>
            <p:nvSpPr>
              <p:cNvPr id="190" name="Google Shape;19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9"/>
            <p:cNvGrpSpPr/>
            <p:nvPr/>
          </p:nvGrpSpPr>
          <p:grpSpPr>
            <a:xfrm>
              <a:off x="6096216" y="322375"/>
              <a:ext cx="3047649" cy="322368"/>
              <a:chOff x="137" y="0"/>
              <a:chExt cx="9143863" cy="967200"/>
            </a:xfrm>
          </p:grpSpPr>
          <p:sp>
            <p:nvSpPr>
              <p:cNvPr id="200" name="Google Shape;20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19"/>
          <p:cNvGrpSpPr/>
          <p:nvPr/>
        </p:nvGrpSpPr>
        <p:grpSpPr>
          <a:xfrm>
            <a:off x="125" y="1289500"/>
            <a:ext cx="9143740" cy="644743"/>
            <a:chOff x="125" y="0"/>
            <a:chExt cx="9143740" cy="644743"/>
          </a:xfrm>
        </p:grpSpPr>
        <p:grpSp>
          <p:nvGrpSpPr>
            <p:cNvPr id="210" name="Google Shape;210;p19"/>
            <p:cNvGrpSpPr/>
            <p:nvPr/>
          </p:nvGrpSpPr>
          <p:grpSpPr>
            <a:xfrm>
              <a:off x="125" y="0"/>
              <a:ext cx="3047649" cy="322368"/>
              <a:chOff x="137" y="0"/>
              <a:chExt cx="9143863" cy="967200"/>
            </a:xfrm>
          </p:grpSpPr>
          <p:sp>
            <p:nvSpPr>
              <p:cNvPr id="211" name="Google Shape;21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9"/>
            <p:cNvGrpSpPr/>
            <p:nvPr/>
          </p:nvGrpSpPr>
          <p:grpSpPr>
            <a:xfrm>
              <a:off x="3048305" y="0"/>
              <a:ext cx="3047649" cy="322368"/>
              <a:chOff x="137" y="0"/>
              <a:chExt cx="9143863" cy="967200"/>
            </a:xfrm>
          </p:grpSpPr>
          <p:sp>
            <p:nvSpPr>
              <p:cNvPr id="221" name="Google Shape;22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19"/>
            <p:cNvGrpSpPr/>
            <p:nvPr/>
          </p:nvGrpSpPr>
          <p:grpSpPr>
            <a:xfrm>
              <a:off x="6096216" y="0"/>
              <a:ext cx="3047649" cy="322368"/>
              <a:chOff x="137" y="0"/>
              <a:chExt cx="9143863" cy="967200"/>
            </a:xfrm>
          </p:grpSpPr>
          <p:sp>
            <p:nvSpPr>
              <p:cNvPr id="231" name="Google Shape;23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125" y="322375"/>
              <a:ext cx="3047649" cy="322368"/>
              <a:chOff x="137" y="0"/>
              <a:chExt cx="9143863" cy="967200"/>
            </a:xfrm>
          </p:grpSpPr>
          <p:sp>
            <p:nvSpPr>
              <p:cNvPr id="241" name="Google Shape;24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9"/>
            <p:cNvGrpSpPr/>
            <p:nvPr/>
          </p:nvGrpSpPr>
          <p:grpSpPr>
            <a:xfrm>
              <a:off x="3048305" y="322375"/>
              <a:ext cx="3047649" cy="322368"/>
              <a:chOff x="137" y="0"/>
              <a:chExt cx="9143863" cy="967200"/>
            </a:xfrm>
          </p:grpSpPr>
          <p:sp>
            <p:nvSpPr>
              <p:cNvPr id="251" name="Google Shape;25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19"/>
            <p:cNvGrpSpPr/>
            <p:nvPr/>
          </p:nvGrpSpPr>
          <p:grpSpPr>
            <a:xfrm>
              <a:off x="6096216" y="322375"/>
              <a:ext cx="3047649" cy="322368"/>
              <a:chOff x="137" y="0"/>
              <a:chExt cx="9143863" cy="967200"/>
            </a:xfrm>
          </p:grpSpPr>
          <p:sp>
            <p:nvSpPr>
              <p:cNvPr id="261" name="Google Shape;26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0" name="Google Shape;270;p19"/>
          <p:cNvGrpSpPr/>
          <p:nvPr/>
        </p:nvGrpSpPr>
        <p:grpSpPr>
          <a:xfrm>
            <a:off x="125" y="1934250"/>
            <a:ext cx="9143740" cy="644743"/>
            <a:chOff x="125" y="0"/>
            <a:chExt cx="9143740" cy="644743"/>
          </a:xfrm>
        </p:grpSpPr>
        <p:grpSp>
          <p:nvGrpSpPr>
            <p:cNvPr id="271" name="Google Shape;271;p19"/>
            <p:cNvGrpSpPr/>
            <p:nvPr/>
          </p:nvGrpSpPr>
          <p:grpSpPr>
            <a:xfrm>
              <a:off x="125" y="0"/>
              <a:ext cx="3047649" cy="322368"/>
              <a:chOff x="137" y="0"/>
              <a:chExt cx="9143863" cy="967200"/>
            </a:xfrm>
          </p:grpSpPr>
          <p:sp>
            <p:nvSpPr>
              <p:cNvPr id="272" name="Google Shape;27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9"/>
            <p:cNvGrpSpPr/>
            <p:nvPr/>
          </p:nvGrpSpPr>
          <p:grpSpPr>
            <a:xfrm>
              <a:off x="3048305" y="0"/>
              <a:ext cx="3047649" cy="322368"/>
              <a:chOff x="137" y="0"/>
              <a:chExt cx="9143863" cy="967200"/>
            </a:xfrm>
          </p:grpSpPr>
          <p:sp>
            <p:nvSpPr>
              <p:cNvPr id="282" name="Google Shape;28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9"/>
            <p:cNvGrpSpPr/>
            <p:nvPr/>
          </p:nvGrpSpPr>
          <p:grpSpPr>
            <a:xfrm>
              <a:off x="6096216" y="0"/>
              <a:ext cx="3047649" cy="322368"/>
              <a:chOff x="137" y="0"/>
              <a:chExt cx="9143863" cy="967200"/>
            </a:xfrm>
          </p:grpSpPr>
          <p:sp>
            <p:nvSpPr>
              <p:cNvPr id="292" name="Google Shape;29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19"/>
            <p:cNvGrpSpPr/>
            <p:nvPr/>
          </p:nvGrpSpPr>
          <p:grpSpPr>
            <a:xfrm>
              <a:off x="125" y="322375"/>
              <a:ext cx="3047649" cy="322368"/>
              <a:chOff x="137" y="0"/>
              <a:chExt cx="9143863" cy="967200"/>
            </a:xfrm>
          </p:grpSpPr>
          <p:sp>
            <p:nvSpPr>
              <p:cNvPr id="302" name="Google Shape;30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9"/>
            <p:cNvGrpSpPr/>
            <p:nvPr/>
          </p:nvGrpSpPr>
          <p:grpSpPr>
            <a:xfrm>
              <a:off x="3048305" y="322375"/>
              <a:ext cx="3047649" cy="322368"/>
              <a:chOff x="137" y="0"/>
              <a:chExt cx="9143863" cy="967200"/>
            </a:xfrm>
          </p:grpSpPr>
          <p:sp>
            <p:nvSpPr>
              <p:cNvPr id="312" name="Google Shape;31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19"/>
            <p:cNvGrpSpPr/>
            <p:nvPr/>
          </p:nvGrpSpPr>
          <p:grpSpPr>
            <a:xfrm>
              <a:off x="6096216" y="322375"/>
              <a:ext cx="3047649" cy="322368"/>
              <a:chOff x="137" y="0"/>
              <a:chExt cx="9143863" cy="967200"/>
            </a:xfrm>
          </p:grpSpPr>
          <p:sp>
            <p:nvSpPr>
              <p:cNvPr id="322" name="Google Shape;32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 name="Google Shape;331;p19"/>
          <p:cNvGrpSpPr/>
          <p:nvPr/>
        </p:nvGrpSpPr>
        <p:grpSpPr>
          <a:xfrm>
            <a:off x="125" y="2579000"/>
            <a:ext cx="9143740" cy="644743"/>
            <a:chOff x="125" y="0"/>
            <a:chExt cx="9143740" cy="644743"/>
          </a:xfrm>
        </p:grpSpPr>
        <p:grpSp>
          <p:nvGrpSpPr>
            <p:cNvPr id="332" name="Google Shape;332;p19"/>
            <p:cNvGrpSpPr/>
            <p:nvPr/>
          </p:nvGrpSpPr>
          <p:grpSpPr>
            <a:xfrm>
              <a:off x="125" y="0"/>
              <a:ext cx="3047649" cy="322368"/>
              <a:chOff x="137" y="0"/>
              <a:chExt cx="9143863" cy="967200"/>
            </a:xfrm>
          </p:grpSpPr>
          <p:sp>
            <p:nvSpPr>
              <p:cNvPr id="333" name="Google Shape;33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9"/>
            <p:cNvGrpSpPr/>
            <p:nvPr/>
          </p:nvGrpSpPr>
          <p:grpSpPr>
            <a:xfrm>
              <a:off x="3048305" y="0"/>
              <a:ext cx="3047649" cy="322368"/>
              <a:chOff x="137" y="0"/>
              <a:chExt cx="9143863" cy="967200"/>
            </a:xfrm>
          </p:grpSpPr>
          <p:sp>
            <p:nvSpPr>
              <p:cNvPr id="343" name="Google Shape;34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9"/>
            <p:cNvGrpSpPr/>
            <p:nvPr/>
          </p:nvGrpSpPr>
          <p:grpSpPr>
            <a:xfrm>
              <a:off x="6096216" y="0"/>
              <a:ext cx="3047649" cy="322368"/>
              <a:chOff x="137" y="0"/>
              <a:chExt cx="9143863" cy="967200"/>
            </a:xfrm>
          </p:grpSpPr>
          <p:sp>
            <p:nvSpPr>
              <p:cNvPr id="353" name="Google Shape;35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9"/>
            <p:cNvGrpSpPr/>
            <p:nvPr/>
          </p:nvGrpSpPr>
          <p:grpSpPr>
            <a:xfrm>
              <a:off x="125" y="322375"/>
              <a:ext cx="3047649" cy="322368"/>
              <a:chOff x="137" y="0"/>
              <a:chExt cx="9143863" cy="967200"/>
            </a:xfrm>
          </p:grpSpPr>
          <p:sp>
            <p:nvSpPr>
              <p:cNvPr id="363" name="Google Shape;36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19"/>
            <p:cNvGrpSpPr/>
            <p:nvPr/>
          </p:nvGrpSpPr>
          <p:grpSpPr>
            <a:xfrm>
              <a:off x="3048305" y="322375"/>
              <a:ext cx="3047649" cy="322368"/>
              <a:chOff x="137" y="0"/>
              <a:chExt cx="9143863" cy="967200"/>
            </a:xfrm>
          </p:grpSpPr>
          <p:sp>
            <p:nvSpPr>
              <p:cNvPr id="373" name="Google Shape;37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9"/>
            <p:cNvGrpSpPr/>
            <p:nvPr/>
          </p:nvGrpSpPr>
          <p:grpSpPr>
            <a:xfrm>
              <a:off x="6096216" y="322375"/>
              <a:ext cx="3047649" cy="322368"/>
              <a:chOff x="137" y="0"/>
              <a:chExt cx="9143863" cy="967200"/>
            </a:xfrm>
          </p:grpSpPr>
          <p:sp>
            <p:nvSpPr>
              <p:cNvPr id="383" name="Google Shape;38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19"/>
          <p:cNvGrpSpPr/>
          <p:nvPr/>
        </p:nvGrpSpPr>
        <p:grpSpPr>
          <a:xfrm>
            <a:off x="125" y="3223750"/>
            <a:ext cx="9143740" cy="644743"/>
            <a:chOff x="125" y="0"/>
            <a:chExt cx="9143740" cy="644743"/>
          </a:xfrm>
        </p:grpSpPr>
        <p:grpSp>
          <p:nvGrpSpPr>
            <p:cNvPr id="393" name="Google Shape;393;p19"/>
            <p:cNvGrpSpPr/>
            <p:nvPr/>
          </p:nvGrpSpPr>
          <p:grpSpPr>
            <a:xfrm>
              <a:off x="125" y="0"/>
              <a:ext cx="3047649" cy="322368"/>
              <a:chOff x="137" y="0"/>
              <a:chExt cx="9143863" cy="967200"/>
            </a:xfrm>
          </p:grpSpPr>
          <p:sp>
            <p:nvSpPr>
              <p:cNvPr id="394" name="Google Shape;39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3048305" y="0"/>
              <a:ext cx="3047649" cy="322368"/>
              <a:chOff x="137" y="0"/>
              <a:chExt cx="9143863" cy="967200"/>
            </a:xfrm>
          </p:grpSpPr>
          <p:sp>
            <p:nvSpPr>
              <p:cNvPr id="404" name="Google Shape;40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19"/>
            <p:cNvGrpSpPr/>
            <p:nvPr/>
          </p:nvGrpSpPr>
          <p:grpSpPr>
            <a:xfrm>
              <a:off x="6096216" y="0"/>
              <a:ext cx="3047649" cy="322368"/>
              <a:chOff x="137" y="0"/>
              <a:chExt cx="9143863" cy="967200"/>
            </a:xfrm>
          </p:grpSpPr>
          <p:sp>
            <p:nvSpPr>
              <p:cNvPr id="414" name="Google Shape;41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19"/>
            <p:cNvGrpSpPr/>
            <p:nvPr/>
          </p:nvGrpSpPr>
          <p:grpSpPr>
            <a:xfrm>
              <a:off x="125" y="322375"/>
              <a:ext cx="3047649" cy="322368"/>
              <a:chOff x="137" y="0"/>
              <a:chExt cx="9143863" cy="967200"/>
            </a:xfrm>
          </p:grpSpPr>
          <p:sp>
            <p:nvSpPr>
              <p:cNvPr id="424" name="Google Shape;42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19"/>
            <p:cNvGrpSpPr/>
            <p:nvPr/>
          </p:nvGrpSpPr>
          <p:grpSpPr>
            <a:xfrm>
              <a:off x="3048305" y="322375"/>
              <a:ext cx="3047649" cy="322368"/>
              <a:chOff x="137" y="0"/>
              <a:chExt cx="9143863" cy="967200"/>
            </a:xfrm>
          </p:grpSpPr>
          <p:sp>
            <p:nvSpPr>
              <p:cNvPr id="434" name="Google Shape;43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9"/>
            <p:cNvGrpSpPr/>
            <p:nvPr/>
          </p:nvGrpSpPr>
          <p:grpSpPr>
            <a:xfrm>
              <a:off x="6096216" y="322375"/>
              <a:ext cx="3047649" cy="322368"/>
              <a:chOff x="137" y="0"/>
              <a:chExt cx="9143863" cy="967200"/>
            </a:xfrm>
          </p:grpSpPr>
          <p:sp>
            <p:nvSpPr>
              <p:cNvPr id="444" name="Google Shape;44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9"/>
          <p:cNvGrpSpPr/>
          <p:nvPr/>
        </p:nvGrpSpPr>
        <p:grpSpPr>
          <a:xfrm>
            <a:off x="125" y="3868500"/>
            <a:ext cx="9143740" cy="644743"/>
            <a:chOff x="125" y="0"/>
            <a:chExt cx="9143740" cy="644743"/>
          </a:xfrm>
        </p:grpSpPr>
        <p:grpSp>
          <p:nvGrpSpPr>
            <p:cNvPr id="454" name="Google Shape;454;p19"/>
            <p:cNvGrpSpPr/>
            <p:nvPr/>
          </p:nvGrpSpPr>
          <p:grpSpPr>
            <a:xfrm>
              <a:off x="125" y="0"/>
              <a:ext cx="3047649" cy="322368"/>
              <a:chOff x="137" y="0"/>
              <a:chExt cx="9143863" cy="967200"/>
            </a:xfrm>
          </p:grpSpPr>
          <p:sp>
            <p:nvSpPr>
              <p:cNvPr id="455" name="Google Shape;45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9"/>
            <p:cNvGrpSpPr/>
            <p:nvPr/>
          </p:nvGrpSpPr>
          <p:grpSpPr>
            <a:xfrm>
              <a:off x="3048305" y="0"/>
              <a:ext cx="3047649" cy="322368"/>
              <a:chOff x="137" y="0"/>
              <a:chExt cx="9143863" cy="967200"/>
            </a:xfrm>
          </p:grpSpPr>
          <p:sp>
            <p:nvSpPr>
              <p:cNvPr id="465" name="Google Shape;46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9"/>
            <p:cNvGrpSpPr/>
            <p:nvPr/>
          </p:nvGrpSpPr>
          <p:grpSpPr>
            <a:xfrm>
              <a:off x="6096216" y="0"/>
              <a:ext cx="3047649" cy="322368"/>
              <a:chOff x="137" y="0"/>
              <a:chExt cx="9143863" cy="967200"/>
            </a:xfrm>
          </p:grpSpPr>
          <p:sp>
            <p:nvSpPr>
              <p:cNvPr id="475" name="Google Shape;47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19"/>
            <p:cNvGrpSpPr/>
            <p:nvPr/>
          </p:nvGrpSpPr>
          <p:grpSpPr>
            <a:xfrm>
              <a:off x="125" y="322375"/>
              <a:ext cx="3047649" cy="322368"/>
              <a:chOff x="137" y="0"/>
              <a:chExt cx="9143863" cy="967200"/>
            </a:xfrm>
          </p:grpSpPr>
          <p:sp>
            <p:nvSpPr>
              <p:cNvPr id="485" name="Google Shape;48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9"/>
            <p:cNvGrpSpPr/>
            <p:nvPr/>
          </p:nvGrpSpPr>
          <p:grpSpPr>
            <a:xfrm>
              <a:off x="3048305" y="322375"/>
              <a:ext cx="3047649" cy="322368"/>
              <a:chOff x="137" y="0"/>
              <a:chExt cx="9143863" cy="967200"/>
            </a:xfrm>
          </p:grpSpPr>
          <p:sp>
            <p:nvSpPr>
              <p:cNvPr id="495" name="Google Shape;49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9"/>
            <p:cNvGrpSpPr/>
            <p:nvPr/>
          </p:nvGrpSpPr>
          <p:grpSpPr>
            <a:xfrm>
              <a:off x="6096216" y="322375"/>
              <a:ext cx="3047649" cy="322368"/>
              <a:chOff x="137" y="0"/>
              <a:chExt cx="9143863" cy="967200"/>
            </a:xfrm>
          </p:grpSpPr>
          <p:sp>
            <p:nvSpPr>
              <p:cNvPr id="505" name="Google Shape;50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19"/>
          <p:cNvGrpSpPr/>
          <p:nvPr/>
        </p:nvGrpSpPr>
        <p:grpSpPr>
          <a:xfrm>
            <a:off x="125" y="4513250"/>
            <a:ext cx="9143740" cy="644743"/>
            <a:chOff x="125" y="0"/>
            <a:chExt cx="9143740" cy="644743"/>
          </a:xfrm>
        </p:grpSpPr>
        <p:grpSp>
          <p:nvGrpSpPr>
            <p:cNvPr id="515" name="Google Shape;515;p19"/>
            <p:cNvGrpSpPr/>
            <p:nvPr/>
          </p:nvGrpSpPr>
          <p:grpSpPr>
            <a:xfrm>
              <a:off x="125" y="0"/>
              <a:ext cx="3047649" cy="322368"/>
              <a:chOff x="137" y="0"/>
              <a:chExt cx="9143863" cy="967200"/>
            </a:xfrm>
          </p:grpSpPr>
          <p:sp>
            <p:nvSpPr>
              <p:cNvPr id="516" name="Google Shape;51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9"/>
            <p:cNvGrpSpPr/>
            <p:nvPr/>
          </p:nvGrpSpPr>
          <p:grpSpPr>
            <a:xfrm>
              <a:off x="3048305" y="0"/>
              <a:ext cx="3047649" cy="322368"/>
              <a:chOff x="137" y="0"/>
              <a:chExt cx="9143863" cy="967200"/>
            </a:xfrm>
          </p:grpSpPr>
          <p:sp>
            <p:nvSpPr>
              <p:cNvPr id="526" name="Google Shape;52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9"/>
            <p:cNvGrpSpPr/>
            <p:nvPr/>
          </p:nvGrpSpPr>
          <p:grpSpPr>
            <a:xfrm>
              <a:off x="6096216" y="0"/>
              <a:ext cx="3047649" cy="322368"/>
              <a:chOff x="137" y="0"/>
              <a:chExt cx="9143863" cy="967200"/>
            </a:xfrm>
          </p:grpSpPr>
          <p:sp>
            <p:nvSpPr>
              <p:cNvPr id="536" name="Google Shape;53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19"/>
            <p:cNvGrpSpPr/>
            <p:nvPr/>
          </p:nvGrpSpPr>
          <p:grpSpPr>
            <a:xfrm>
              <a:off x="125" y="322375"/>
              <a:ext cx="3047649" cy="322368"/>
              <a:chOff x="137" y="0"/>
              <a:chExt cx="9143863" cy="967200"/>
            </a:xfrm>
          </p:grpSpPr>
          <p:sp>
            <p:nvSpPr>
              <p:cNvPr id="546" name="Google Shape;54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9"/>
            <p:cNvGrpSpPr/>
            <p:nvPr/>
          </p:nvGrpSpPr>
          <p:grpSpPr>
            <a:xfrm>
              <a:off x="3048305" y="322375"/>
              <a:ext cx="3047649" cy="322368"/>
              <a:chOff x="137" y="0"/>
              <a:chExt cx="9143863" cy="967200"/>
            </a:xfrm>
          </p:grpSpPr>
          <p:sp>
            <p:nvSpPr>
              <p:cNvPr id="556" name="Google Shape;55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9"/>
            <p:cNvGrpSpPr/>
            <p:nvPr/>
          </p:nvGrpSpPr>
          <p:grpSpPr>
            <a:xfrm>
              <a:off x="6096216" y="322375"/>
              <a:ext cx="3047649" cy="322368"/>
              <a:chOff x="137" y="0"/>
              <a:chExt cx="9143863" cy="967200"/>
            </a:xfrm>
          </p:grpSpPr>
          <p:sp>
            <p:nvSpPr>
              <p:cNvPr id="566" name="Google Shape;56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 name="Google Shape;575;p19"/>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Proxima Nova"/>
                <a:ea typeface="Proxima Nova"/>
                <a:cs typeface="Proxima Nova"/>
                <a:sym typeface="Proxima Nova"/>
              </a:defRPr>
            </a:lvl1pPr>
            <a:lvl2pPr lvl="1" algn="ctr" rtl="0">
              <a:spcBef>
                <a:spcPts val="0"/>
              </a:spcBef>
              <a:spcAft>
                <a:spcPts val="0"/>
              </a:spcAft>
              <a:buNone/>
              <a:defRPr sz="3000">
                <a:solidFill>
                  <a:srgbClr val="FFFFFF"/>
                </a:solidFill>
                <a:latin typeface="Proxima Nova"/>
                <a:ea typeface="Proxima Nova"/>
                <a:cs typeface="Proxima Nova"/>
                <a:sym typeface="Proxima Nova"/>
              </a:defRPr>
            </a:lvl2pPr>
            <a:lvl3pPr lvl="2" algn="ctr" rtl="0">
              <a:spcBef>
                <a:spcPts val="0"/>
              </a:spcBef>
              <a:spcAft>
                <a:spcPts val="0"/>
              </a:spcAft>
              <a:buNone/>
              <a:defRPr sz="3000">
                <a:solidFill>
                  <a:srgbClr val="FFFFFF"/>
                </a:solidFill>
                <a:latin typeface="Proxima Nova"/>
                <a:ea typeface="Proxima Nova"/>
                <a:cs typeface="Proxima Nova"/>
                <a:sym typeface="Proxima Nova"/>
              </a:defRPr>
            </a:lvl3pPr>
            <a:lvl4pPr lvl="3" algn="ctr" rtl="0">
              <a:spcBef>
                <a:spcPts val="0"/>
              </a:spcBef>
              <a:spcAft>
                <a:spcPts val="0"/>
              </a:spcAft>
              <a:buNone/>
              <a:defRPr sz="3000">
                <a:solidFill>
                  <a:srgbClr val="FFFFFF"/>
                </a:solidFill>
                <a:latin typeface="Proxima Nova"/>
                <a:ea typeface="Proxima Nova"/>
                <a:cs typeface="Proxima Nova"/>
                <a:sym typeface="Proxima Nova"/>
              </a:defRPr>
            </a:lvl4pPr>
            <a:lvl5pPr lvl="4" algn="ctr" rtl="0">
              <a:spcBef>
                <a:spcPts val="0"/>
              </a:spcBef>
              <a:spcAft>
                <a:spcPts val="0"/>
              </a:spcAft>
              <a:buNone/>
              <a:defRPr sz="3000">
                <a:solidFill>
                  <a:srgbClr val="FFFFFF"/>
                </a:solidFill>
                <a:latin typeface="Proxima Nova"/>
                <a:ea typeface="Proxima Nova"/>
                <a:cs typeface="Proxima Nova"/>
                <a:sym typeface="Proxima Nova"/>
              </a:defRPr>
            </a:lvl5pPr>
            <a:lvl6pPr lvl="5" algn="ctr" rtl="0">
              <a:spcBef>
                <a:spcPts val="0"/>
              </a:spcBef>
              <a:spcAft>
                <a:spcPts val="0"/>
              </a:spcAft>
              <a:buNone/>
              <a:defRPr sz="3000">
                <a:solidFill>
                  <a:srgbClr val="FFFFFF"/>
                </a:solidFill>
                <a:latin typeface="Proxima Nova"/>
                <a:ea typeface="Proxima Nova"/>
                <a:cs typeface="Proxima Nova"/>
                <a:sym typeface="Proxima Nova"/>
              </a:defRPr>
            </a:lvl6pPr>
            <a:lvl7pPr lvl="6" algn="ctr" rtl="0">
              <a:spcBef>
                <a:spcPts val="0"/>
              </a:spcBef>
              <a:spcAft>
                <a:spcPts val="0"/>
              </a:spcAft>
              <a:buNone/>
              <a:defRPr sz="3000">
                <a:solidFill>
                  <a:srgbClr val="FFFFFF"/>
                </a:solidFill>
                <a:latin typeface="Proxima Nova"/>
                <a:ea typeface="Proxima Nova"/>
                <a:cs typeface="Proxima Nova"/>
                <a:sym typeface="Proxima Nova"/>
              </a:defRPr>
            </a:lvl7pPr>
            <a:lvl8pPr lvl="7" algn="ctr" rtl="0">
              <a:spcBef>
                <a:spcPts val="0"/>
              </a:spcBef>
              <a:spcAft>
                <a:spcPts val="0"/>
              </a:spcAft>
              <a:buNone/>
              <a:defRPr sz="3000">
                <a:solidFill>
                  <a:srgbClr val="FFFFFF"/>
                </a:solidFill>
                <a:latin typeface="Proxima Nova"/>
                <a:ea typeface="Proxima Nova"/>
                <a:cs typeface="Proxima Nova"/>
                <a:sym typeface="Proxima Nova"/>
              </a:defRPr>
            </a:lvl8pPr>
            <a:lvl9pPr lvl="8" algn="ctr" rtl="0">
              <a:spcBef>
                <a:spcPts val="0"/>
              </a:spcBef>
              <a:spcAft>
                <a:spcPts val="0"/>
              </a:spcAft>
              <a:buNone/>
              <a:defRPr sz="3000">
                <a:solidFill>
                  <a:srgbClr val="FFFFFF"/>
                </a:solidFill>
                <a:latin typeface="Proxima Nova"/>
                <a:ea typeface="Proxima Nova"/>
                <a:cs typeface="Proxima Nova"/>
                <a:sym typeface="Proxima Nova"/>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Title &amp; Subtitle copy_1_1_1">
    <p:bg>
      <p:bgPr>
        <a:noFill/>
        <a:effectLst/>
      </p:bgPr>
    </p:bg>
    <p:spTree>
      <p:nvGrpSpPr>
        <p:cNvPr id="1" name="Shape 576"/>
        <p:cNvGrpSpPr/>
        <p:nvPr/>
      </p:nvGrpSpPr>
      <p:grpSpPr>
        <a:xfrm>
          <a:off x="0" y="0"/>
          <a:ext cx="0" cy="0"/>
          <a:chOff x="0" y="0"/>
          <a:chExt cx="0" cy="0"/>
        </a:xfrm>
      </p:grpSpPr>
      <p:sp>
        <p:nvSpPr>
          <p:cNvPr id="577" name="Google Shape;577;p20"/>
          <p:cNvSpPr txBox="1">
            <a:spLocks noGrp="1"/>
          </p:cNvSpPr>
          <p:nvPr>
            <p:ph type="title"/>
          </p:nvPr>
        </p:nvSpPr>
        <p:spPr>
          <a:xfrm>
            <a:off x="1412000" y="1763700"/>
            <a:ext cx="6223800" cy="880200"/>
          </a:xfrm>
          <a:prstGeom prst="rect">
            <a:avLst/>
          </a:prstGeom>
        </p:spPr>
        <p:txBody>
          <a:bodyPr spcFirstLastPara="1" wrap="square" lIns="91425" tIns="91425" rIns="91425" bIns="91425" anchor="ctr" anchorCtr="0">
            <a:noAutofit/>
          </a:bodyPr>
          <a:lstStyle>
            <a:lvl1pPr lvl="0" algn="ctr" rtl="0">
              <a:lnSpc>
                <a:spcPct val="130000"/>
              </a:lnSpc>
              <a:spcBef>
                <a:spcPts val="0"/>
              </a:spcBef>
              <a:spcAft>
                <a:spcPts val="0"/>
              </a:spcAft>
              <a:buNone/>
              <a:defRPr sz="2100" b="0">
                <a:solidFill>
                  <a:srgbClr val="434343"/>
                </a:solidFill>
                <a:latin typeface="Georgia"/>
                <a:ea typeface="Georgia"/>
                <a:cs typeface="Georgia"/>
                <a:sym typeface="Georgia"/>
              </a:defRPr>
            </a:lvl1pPr>
            <a:lvl2pPr lvl="1" rtl="0">
              <a:spcBef>
                <a:spcPts val="0"/>
              </a:spcBef>
              <a:spcAft>
                <a:spcPts val="0"/>
              </a:spcAft>
              <a:buNone/>
              <a:defRPr>
                <a:latin typeface="Georgia"/>
                <a:ea typeface="Georgia"/>
                <a:cs typeface="Georgia"/>
                <a:sym typeface="Georgia"/>
              </a:defRPr>
            </a:lvl2pPr>
            <a:lvl3pPr lvl="2" rtl="0">
              <a:spcBef>
                <a:spcPts val="0"/>
              </a:spcBef>
              <a:spcAft>
                <a:spcPts val="0"/>
              </a:spcAft>
              <a:buNone/>
              <a:defRPr>
                <a:latin typeface="Georgia"/>
                <a:ea typeface="Georgia"/>
                <a:cs typeface="Georgia"/>
                <a:sym typeface="Georgia"/>
              </a:defRPr>
            </a:lvl3pPr>
            <a:lvl4pPr lvl="3" rtl="0">
              <a:spcBef>
                <a:spcPts val="0"/>
              </a:spcBef>
              <a:spcAft>
                <a:spcPts val="0"/>
              </a:spcAft>
              <a:buNone/>
              <a:defRPr>
                <a:latin typeface="Georgia"/>
                <a:ea typeface="Georgia"/>
                <a:cs typeface="Georgia"/>
                <a:sym typeface="Georgia"/>
              </a:defRPr>
            </a:lvl4pPr>
            <a:lvl5pPr lvl="4" rtl="0">
              <a:spcBef>
                <a:spcPts val="0"/>
              </a:spcBef>
              <a:spcAft>
                <a:spcPts val="0"/>
              </a:spcAft>
              <a:buNone/>
              <a:defRPr>
                <a:latin typeface="Georgia"/>
                <a:ea typeface="Georgia"/>
                <a:cs typeface="Georgia"/>
                <a:sym typeface="Georgia"/>
              </a:defRPr>
            </a:lvl5pPr>
            <a:lvl6pPr lvl="5" rtl="0">
              <a:spcBef>
                <a:spcPts val="0"/>
              </a:spcBef>
              <a:spcAft>
                <a:spcPts val="0"/>
              </a:spcAft>
              <a:buNone/>
              <a:defRPr>
                <a:latin typeface="Georgia"/>
                <a:ea typeface="Georgia"/>
                <a:cs typeface="Georgia"/>
                <a:sym typeface="Georgia"/>
              </a:defRPr>
            </a:lvl6pPr>
            <a:lvl7pPr lvl="6" rtl="0">
              <a:spcBef>
                <a:spcPts val="0"/>
              </a:spcBef>
              <a:spcAft>
                <a:spcPts val="0"/>
              </a:spcAft>
              <a:buNone/>
              <a:defRPr>
                <a:latin typeface="Georgia"/>
                <a:ea typeface="Georgia"/>
                <a:cs typeface="Georgia"/>
                <a:sym typeface="Georgia"/>
              </a:defRPr>
            </a:lvl7pPr>
            <a:lvl8pPr lvl="7" rtl="0">
              <a:spcBef>
                <a:spcPts val="0"/>
              </a:spcBef>
              <a:spcAft>
                <a:spcPts val="0"/>
              </a:spcAft>
              <a:buNone/>
              <a:defRPr>
                <a:latin typeface="Georgia"/>
                <a:ea typeface="Georgia"/>
                <a:cs typeface="Georgia"/>
                <a:sym typeface="Georgia"/>
              </a:defRPr>
            </a:lvl8pPr>
            <a:lvl9pPr lvl="8" rtl="0">
              <a:spcBef>
                <a:spcPts val="0"/>
              </a:spcBef>
              <a:spcAft>
                <a:spcPts val="0"/>
              </a:spcAft>
              <a:buNone/>
              <a:defRPr>
                <a:latin typeface="Georgia"/>
                <a:ea typeface="Georgia"/>
                <a:cs typeface="Georgia"/>
                <a:sym typeface="Georgia"/>
              </a:defRPr>
            </a:lvl9pPr>
          </a:lstStyle>
          <a:p>
            <a:endParaRPr/>
          </a:p>
        </p:txBody>
      </p:sp>
      <p:sp>
        <p:nvSpPr>
          <p:cNvPr id="578" name="Google Shape;578;p20"/>
          <p:cNvSpPr txBox="1">
            <a:spLocks noGrp="1"/>
          </p:cNvSpPr>
          <p:nvPr>
            <p:ph type="title" idx="2"/>
          </p:nvPr>
        </p:nvSpPr>
        <p:spPr>
          <a:xfrm>
            <a:off x="2720538" y="3290175"/>
            <a:ext cx="37029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solidFill>
                  <a:srgbClr val="434343"/>
                </a:solidFill>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with Page Number">
  <p:cSld name="CUSTOM">
    <p:spTree>
      <p:nvGrpSpPr>
        <p:cNvPr id="1" name="Shape 579"/>
        <p:cNvGrpSpPr/>
        <p:nvPr/>
      </p:nvGrpSpPr>
      <p:grpSpPr>
        <a:xfrm>
          <a:off x="0" y="0"/>
          <a:ext cx="0" cy="0"/>
          <a:chOff x="0" y="0"/>
          <a:chExt cx="0" cy="0"/>
        </a:xfrm>
      </p:grpSpPr>
      <p:sp>
        <p:nvSpPr>
          <p:cNvPr id="580" name="Google Shape;580;p21"/>
          <p:cNvSpPr txBox="1">
            <a:spLocks noGrp="1"/>
          </p:cNvSpPr>
          <p:nvPr>
            <p:ph type="subTitle" idx="1"/>
          </p:nvPr>
        </p:nvSpPr>
        <p:spPr>
          <a:xfrm>
            <a:off x="131169" y="62902"/>
            <a:ext cx="2040600" cy="34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00">
                <a:latin typeface="Proxima Nova"/>
                <a:ea typeface="Proxima Nova"/>
                <a:cs typeface="Proxima Nova"/>
                <a:sym typeface="Proxima Nova"/>
              </a:defRPr>
            </a:lvl1pPr>
            <a:lvl2pPr lvl="1" rtl="0">
              <a:spcBef>
                <a:spcPts val="1000"/>
              </a:spcBef>
              <a:spcAft>
                <a:spcPts val="0"/>
              </a:spcAft>
              <a:buNone/>
              <a:defRPr sz="900">
                <a:latin typeface="Proxima Nova"/>
                <a:ea typeface="Proxima Nova"/>
                <a:cs typeface="Proxima Nova"/>
                <a:sym typeface="Proxima Nova"/>
              </a:defRPr>
            </a:lvl2pPr>
            <a:lvl3pPr lvl="2" rtl="0">
              <a:spcBef>
                <a:spcPts val="1000"/>
              </a:spcBef>
              <a:spcAft>
                <a:spcPts val="0"/>
              </a:spcAft>
              <a:buNone/>
              <a:defRPr sz="900">
                <a:latin typeface="Proxima Nova"/>
                <a:ea typeface="Proxima Nova"/>
                <a:cs typeface="Proxima Nova"/>
                <a:sym typeface="Proxima Nova"/>
              </a:defRPr>
            </a:lvl3pPr>
            <a:lvl4pPr lvl="3" rtl="0">
              <a:spcBef>
                <a:spcPts val="1000"/>
              </a:spcBef>
              <a:spcAft>
                <a:spcPts val="0"/>
              </a:spcAft>
              <a:buNone/>
              <a:defRPr sz="900">
                <a:latin typeface="Proxima Nova"/>
                <a:ea typeface="Proxima Nova"/>
                <a:cs typeface="Proxima Nova"/>
                <a:sym typeface="Proxima Nova"/>
              </a:defRPr>
            </a:lvl4pPr>
            <a:lvl5pPr lvl="4" rtl="0">
              <a:spcBef>
                <a:spcPts val="1000"/>
              </a:spcBef>
              <a:spcAft>
                <a:spcPts val="0"/>
              </a:spcAft>
              <a:buNone/>
              <a:defRPr sz="900">
                <a:latin typeface="Proxima Nova"/>
                <a:ea typeface="Proxima Nova"/>
                <a:cs typeface="Proxima Nova"/>
                <a:sym typeface="Proxima Nova"/>
              </a:defRPr>
            </a:lvl5pPr>
            <a:lvl6pPr lvl="5" rtl="0">
              <a:spcBef>
                <a:spcPts val="1000"/>
              </a:spcBef>
              <a:spcAft>
                <a:spcPts val="0"/>
              </a:spcAft>
              <a:buNone/>
              <a:defRPr sz="900">
                <a:latin typeface="Proxima Nova"/>
                <a:ea typeface="Proxima Nova"/>
                <a:cs typeface="Proxima Nova"/>
                <a:sym typeface="Proxima Nova"/>
              </a:defRPr>
            </a:lvl6pPr>
            <a:lvl7pPr lvl="6" rtl="0">
              <a:spcBef>
                <a:spcPts val="1000"/>
              </a:spcBef>
              <a:spcAft>
                <a:spcPts val="0"/>
              </a:spcAft>
              <a:buNone/>
              <a:defRPr sz="900">
                <a:latin typeface="Proxima Nova"/>
                <a:ea typeface="Proxima Nova"/>
                <a:cs typeface="Proxima Nova"/>
                <a:sym typeface="Proxima Nova"/>
              </a:defRPr>
            </a:lvl7pPr>
            <a:lvl8pPr lvl="7" rtl="0">
              <a:spcBef>
                <a:spcPts val="1000"/>
              </a:spcBef>
              <a:spcAft>
                <a:spcPts val="0"/>
              </a:spcAft>
              <a:buNone/>
              <a:defRPr sz="900">
                <a:latin typeface="Proxima Nova"/>
                <a:ea typeface="Proxima Nova"/>
                <a:cs typeface="Proxima Nova"/>
                <a:sym typeface="Proxima Nova"/>
              </a:defRPr>
            </a:lvl8pPr>
            <a:lvl9pPr lvl="8" rtl="0">
              <a:spcBef>
                <a:spcPts val="1000"/>
              </a:spcBef>
              <a:spcAft>
                <a:spcPts val="1000"/>
              </a:spcAft>
              <a:buNone/>
              <a:defRPr sz="900">
                <a:latin typeface="Proxima Nova"/>
                <a:ea typeface="Proxima Nova"/>
                <a:cs typeface="Proxima Nova"/>
                <a:sym typeface="Proxima Nova"/>
              </a:defRPr>
            </a:lvl9pPr>
          </a:lstStyle>
          <a:p>
            <a:endParaRPr/>
          </a:p>
        </p:txBody>
      </p:sp>
      <p:sp>
        <p:nvSpPr>
          <p:cNvPr id="581" name="Google Shape;581;p21"/>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582"/>
        <p:cNvGrpSpPr/>
        <p:nvPr/>
      </p:nvGrpSpPr>
      <p:grpSpPr>
        <a:xfrm>
          <a:off x="0" y="0"/>
          <a:ext cx="0" cy="0"/>
          <a:chOff x="0" y="0"/>
          <a:chExt cx="0" cy="0"/>
        </a:xfrm>
      </p:grpSpPr>
      <p:pic>
        <p:nvPicPr>
          <p:cNvPr id="583" name="Google Shape;583;p22"/>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584" name="Google Shape;584;p22"/>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85" name="Google Shape;585;p22"/>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90"/>
        <p:cNvGrpSpPr/>
        <p:nvPr/>
      </p:nvGrpSpPr>
      <p:grpSpPr>
        <a:xfrm>
          <a:off x="0" y="0"/>
          <a:ext cx="0" cy="0"/>
          <a:chOff x="0" y="0"/>
          <a:chExt cx="0" cy="0"/>
        </a:xfrm>
      </p:grpSpPr>
      <p:sp>
        <p:nvSpPr>
          <p:cNvPr id="591" name="Google Shape;591;p2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92" name="Google Shape;592;p2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3" name="Google Shape;59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4"/>
        <p:cNvGrpSpPr/>
        <p:nvPr/>
      </p:nvGrpSpPr>
      <p:grpSpPr>
        <a:xfrm>
          <a:off x="0" y="0"/>
          <a:ext cx="0" cy="0"/>
          <a:chOff x="0" y="0"/>
          <a:chExt cx="0" cy="0"/>
        </a:xfrm>
      </p:grpSpPr>
      <p:sp>
        <p:nvSpPr>
          <p:cNvPr id="595" name="Google Shape;595;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96" name="Google Shape;596;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7"/>
        <p:cNvGrpSpPr/>
        <p:nvPr/>
      </p:nvGrpSpPr>
      <p:grpSpPr>
        <a:xfrm>
          <a:off x="0" y="0"/>
          <a:ext cx="0" cy="0"/>
          <a:chOff x="0" y="0"/>
          <a:chExt cx="0" cy="0"/>
        </a:xfrm>
      </p:grpSpPr>
      <p:sp>
        <p:nvSpPr>
          <p:cNvPr id="598" name="Google Shape;59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9" name="Google Shape;59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00" name="Google Shape;600;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1"/>
        <p:cNvGrpSpPr/>
        <p:nvPr/>
      </p:nvGrpSpPr>
      <p:grpSpPr>
        <a:xfrm>
          <a:off x="0" y="0"/>
          <a:ext cx="0" cy="0"/>
          <a:chOff x="0" y="0"/>
          <a:chExt cx="0" cy="0"/>
        </a:xfrm>
      </p:grpSpPr>
      <p:sp>
        <p:nvSpPr>
          <p:cNvPr id="602" name="Google Shape;60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3" name="Google Shape;603;p2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4" name="Google Shape;604;p2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5" name="Google Shape;605;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6"/>
        <p:cNvGrpSpPr/>
        <p:nvPr/>
      </p:nvGrpSpPr>
      <p:grpSpPr>
        <a:xfrm>
          <a:off x="0" y="0"/>
          <a:ext cx="0" cy="0"/>
          <a:chOff x="0" y="0"/>
          <a:chExt cx="0" cy="0"/>
        </a:xfrm>
      </p:grpSpPr>
      <p:sp>
        <p:nvSpPr>
          <p:cNvPr id="607" name="Google Shape;60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8" name="Google Shape;6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9"/>
        <p:cNvGrpSpPr/>
        <p:nvPr/>
      </p:nvGrpSpPr>
      <p:grpSpPr>
        <a:xfrm>
          <a:off x="0" y="0"/>
          <a:ext cx="0" cy="0"/>
          <a:chOff x="0" y="0"/>
          <a:chExt cx="0" cy="0"/>
        </a:xfrm>
      </p:grpSpPr>
      <p:sp>
        <p:nvSpPr>
          <p:cNvPr id="610" name="Google Shape;610;p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1" name="Google Shape;611;p2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12" name="Google Shape;61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3"/>
        <p:cNvGrpSpPr/>
        <p:nvPr/>
      </p:nvGrpSpPr>
      <p:grpSpPr>
        <a:xfrm>
          <a:off x="0" y="0"/>
          <a:ext cx="0" cy="0"/>
          <a:chOff x="0" y="0"/>
          <a:chExt cx="0" cy="0"/>
        </a:xfrm>
      </p:grpSpPr>
      <p:sp>
        <p:nvSpPr>
          <p:cNvPr id="614" name="Google Shape;614;p3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615" name="Google Shape;6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6"/>
        <p:cNvGrpSpPr/>
        <p:nvPr/>
      </p:nvGrpSpPr>
      <p:grpSpPr>
        <a:xfrm>
          <a:off x="0" y="0"/>
          <a:ext cx="0" cy="0"/>
          <a:chOff x="0" y="0"/>
          <a:chExt cx="0" cy="0"/>
        </a:xfrm>
      </p:grpSpPr>
      <p:sp>
        <p:nvSpPr>
          <p:cNvPr id="617" name="Google Shape;617;p3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9" name="Google Shape;619;p3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0" name="Google Shape;620;p3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21" name="Google Shape;62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2"/>
        <p:cNvGrpSpPr/>
        <p:nvPr/>
      </p:nvGrpSpPr>
      <p:grpSpPr>
        <a:xfrm>
          <a:off x="0" y="0"/>
          <a:ext cx="0" cy="0"/>
          <a:chOff x="0" y="0"/>
          <a:chExt cx="0" cy="0"/>
        </a:xfrm>
      </p:grpSpPr>
      <p:sp>
        <p:nvSpPr>
          <p:cNvPr id="623" name="Google Shape;623;p3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624" name="Google Shape;62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5"/>
        <p:cNvGrpSpPr/>
        <p:nvPr/>
      </p:nvGrpSpPr>
      <p:grpSpPr>
        <a:xfrm>
          <a:off x="0" y="0"/>
          <a:ext cx="0" cy="0"/>
          <a:chOff x="0" y="0"/>
          <a:chExt cx="0" cy="0"/>
        </a:xfrm>
      </p:grpSpPr>
      <p:sp>
        <p:nvSpPr>
          <p:cNvPr id="626" name="Google Shape;626;p3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7" name="Google Shape;627;p3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28" name="Google Shape;6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9"/>
        <p:cNvGrpSpPr/>
        <p:nvPr/>
      </p:nvGrpSpPr>
      <p:grpSpPr>
        <a:xfrm>
          <a:off x="0" y="0"/>
          <a:ext cx="0" cy="0"/>
          <a:chOff x="0" y="0"/>
          <a:chExt cx="0" cy="0"/>
        </a:xfrm>
      </p:grpSpPr>
      <p:sp>
        <p:nvSpPr>
          <p:cNvPr id="630" name="Google Shape;630;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Opening Slide">
  <p:cSld name="BLANK_1">
    <p:spTree>
      <p:nvGrpSpPr>
        <p:cNvPr id="1" name="Shape 631"/>
        <p:cNvGrpSpPr/>
        <p:nvPr/>
      </p:nvGrpSpPr>
      <p:grpSpPr>
        <a:xfrm>
          <a:off x="0" y="0"/>
          <a:ext cx="0" cy="0"/>
          <a:chOff x="0" y="0"/>
          <a:chExt cx="0" cy="0"/>
        </a:xfrm>
      </p:grpSpPr>
      <p:sp>
        <p:nvSpPr>
          <p:cNvPr id="632" name="Google Shape;632;p35"/>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633" name="Google Shape;633;p35"/>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634" name="Google Shape;634;p35"/>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635"/>
        <p:cNvGrpSpPr/>
        <p:nvPr/>
      </p:nvGrpSpPr>
      <p:grpSpPr>
        <a:xfrm>
          <a:off x="0" y="0"/>
          <a:ext cx="0" cy="0"/>
          <a:chOff x="0" y="0"/>
          <a:chExt cx="0" cy="0"/>
        </a:xfrm>
      </p:grpSpPr>
      <p:sp>
        <p:nvSpPr>
          <p:cNvPr id="636" name="Google Shape;636;p36"/>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37" name="Google Shape;637;p36"/>
          <p:cNvGrpSpPr/>
          <p:nvPr/>
        </p:nvGrpSpPr>
        <p:grpSpPr>
          <a:xfrm>
            <a:off x="0" y="4214375"/>
            <a:ext cx="3205550" cy="940800"/>
            <a:chOff x="-7375" y="4207325"/>
            <a:chExt cx="3205550" cy="940800"/>
          </a:xfrm>
        </p:grpSpPr>
        <p:cxnSp>
          <p:nvCxnSpPr>
            <p:cNvPr id="638" name="Google Shape;638;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39" name="Google Shape;639;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0" name="Google Shape;640;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1" name="Google Shape;641;p36"/>
          <p:cNvGrpSpPr/>
          <p:nvPr/>
        </p:nvGrpSpPr>
        <p:grpSpPr>
          <a:xfrm rot="10800000">
            <a:off x="5938450" y="0"/>
            <a:ext cx="3205550" cy="940800"/>
            <a:chOff x="-7375" y="4207325"/>
            <a:chExt cx="3205550" cy="940800"/>
          </a:xfrm>
        </p:grpSpPr>
        <p:cxnSp>
          <p:nvCxnSpPr>
            <p:cNvPr id="642" name="Google Shape;642;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43" name="Google Shape;643;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4" name="Google Shape;644;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Standard 1">
  <p:cSld name="TITLE_2">
    <p:spTree>
      <p:nvGrpSpPr>
        <p:cNvPr id="1" name="Shape 645"/>
        <p:cNvGrpSpPr/>
        <p:nvPr/>
      </p:nvGrpSpPr>
      <p:grpSpPr>
        <a:xfrm>
          <a:off x="0" y="0"/>
          <a:ext cx="0" cy="0"/>
          <a:chOff x="0" y="0"/>
          <a:chExt cx="0" cy="0"/>
        </a:xfrm>
      </p:grpSpPr>
      <p:sp>
        <p:nvSpPr>
          <p:cNvPr id="646" name="Google Shape;646;p3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647" name="Google Shape;647;p37"/>
          <p:cNvSpPr/>
          <p:nvPr/>
        </p:nvSpPr>
        <p:spPr>
          <a:xfrm>
            <a:off x="485800" y="1124025"/>
            <a:ext cx="460500" cy="49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0"/>
              </a:spcBef>
              <a:spcAft>
                <a:spcPts val="0"/>
              </a:spcAft>
              <a:buSzPts val="1200"/>
              <a:buFont typeface="Georgia"/>
              <a:buChar char="○"/>
              <a:defRPr sz="1200">
                <a:latin typeface="Georgia"/>
                <a:ea typeface="Georgia"/>
                <a:cs typeface="Georgia"/>
                <a:sym typeface="Georgia"/>
              </a:defRPr>
            </a:lvl2pPr>
            <a:lvl3pPr marL="1371600" lvl="2" indent="-304800" rtl="0">
              <a:spcBef>
                <a:spcPts val="0"/>
              </a:spcBef>
              <a:spcAft>
                <a:spcPts val="0"/>
              </a:spcAft>
              <a:buSzPts val="1200"/>
              <a:buFont typeface="Georgia"/>
              <a:buChar char="■"/>
              <a:defRPr sz="1200">
                <a:latin typeface="Georgia"/>
                <a:ea typeface="Georgia"/>
                <a:cs typeface="Georgia"/>
                <a:sym typeface="Georgia"/>
              </a:defRPr>
            </a:lvl3pPr>
            <a:lvl4pPr marL="1828800" lvl="3" indent="-304800" rtl="0">
              <a:spcBef>
                <a:spcPts val="0"/>
              </a:spcBef>
              <a:spcAft>
                <a:spcPts val="0"/>
              </a:spcAft>
              <a:buSzPts val="1200"/>
              <a:buFont typeface="Georgia"/>
              <a:buChar char="●"/>
              <a:defRPr sz="1200">
                <a:latin typeface="Georgia"/>
                <a:ea typeface="Georgia"/>
                <a:cs typeface="Georgia"/>
                <a:sym typeface="Georgia"/>
              </a:defRPr>
            </a:lvl4pPr>
            <a:lvl5pPr marL="2286000" lvl="4" indent="-304800" rtl="0">
              <a:spcBef>
                <a:spcPts val="0"/>
              </a:spcBef>
              <a:spcAft>
                <a:spcPts val="0"/>
              </a:spcAft>
              <a:buSzPts val="1200"/>
              <a:buFont typeface="Georgia"/>
              <a:buChar char="○"/>
              <a:defRPr sz="1200">
                <a:latin typeface="Georgia"/>
                <a:ea typeface="Georgia"/>
                <a:cs typeface="Georgia"/>
                <a:sym typeface="Georgia"/>
              </a:defRPr>
            </a:lvl5pPr>
            <a:lvl6pPr marL="2743200" lvl="5" indent="-304800" rtl="0">
              <a:spcBef>
                <a:spcPts val="0"/>
              </a:spcBef>
              <a:spcAft>
                <a:spcPts val="0"/>
              </a:spcAft>
              <a:buSzPts val="1200"/>
              <a:buFont typeface="Georgia"/>
              <a:buChar char="■"/>
              <a:defRPr sz="1200">
                <a:latin typeface="Georgia"/>
                <a:ea typeface="Georgia"/>
                <a:cs typeface="Georgia"/>
                <a:sym typeface="Georgia"/>
              </a:defRPr>
            </a:lvl6pPr>
            <a:lvl7pPr marL="3200400" lvl="6" indent="-304800" rtl="0">
              <a:spcBef>
                <a:spcPts val="0"/>
              </a:spcBef>
              <a:spcAft>
                <a:spcPts val="0"/>
              </a:spcAft>
              <a:buSzPts val="1200"/>
              <a:buFont typeface="Georgia"/>
              <a:buChar char="●"/>
              <a:defRPr sz="1200">
                <a:latin typeface="Georgia"/>
                <a:ea typeface="Georgia"/>
                <a:cs typeface="Georgia"/>
                <a:sym typeface="Georgia"/>
              </a:defRPr>
            </a:lvl7pPr>
            <a:lvl8pPr marL="3657600" lvl="7" indent="-304800" rtl="0">
              <a:spcBef>
                <a:spcPts val="0"/>
              </a:spcBef>
              <a:spcAft>
                <a:spcPts val="0"/>
              </a:spcAft>
              <a:buSzPts val="1200"/>
              <a:buFont typeface="Georgia"/>
              <a:buChar char="○"/>
              <a:defRPr sz="1200">
                <a:latin typeface="Georgia"/>
                <a:ea typeface="Georgia"/>
                <a:cs typeface="Georgia"/>
                <a:sym typeface="Georgia"/>
              </a:defRPr>
            </a:lvl8pPr>
            <a:lvl9pPr marL="4114800" lvl="8" indent="-304800" rtl="0">
              <a:spcBef>
                <a:spcPts val="0"/>
              </a:spcBef>
              <a:spcAft>
                <a:spcPts val="0"/>
              </a:spcAft>
              <a:buSzPts val="1200"/>
              <a:buFont typeface="Georgia"/>
              <a:buChar char="■"/>
              <a:defRPr sz="1200">
                <a:latin typeface="Georgia"/>
                <a:ea typeface="Georgia"/>
                <a:cs typeface="Georgia"/>
                <a:sym typeface="Georgia"/>
              </a:defRPr>
            </a:lvl9pPr>
          </a:lstStyle>
          <a:p>
            <a:endParaRPr/>
          </a:p>
        </p:txBody>
      </p:sp>
      <p:sp>
        <p:nvSpPr>
          <p:cNvPr id="649" name="Google Shape;649;p37"/>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650"/>
        <p:cNvGrpSpPr/>
        <p:nvPr/>
      </p:nvGrpSpPr>
      <p:grpSpPr>
        <a:xfrm>
          <a:off x="0" y="0"/>
          <a:ext cx="0" cy="0"/>
          <a:chOff x="0" y="0"/>
          <a:chExt cx="0" cy="0"/>
        </a:xfrm>
      </p:grpSpPr>
      <p:pic>
        <p:nvPicPr>
          <p:cNvPr id="651" name="Google Shape;651;p38"/>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652" name="Google Shape;652;p38"/>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53" name="Google Shape;653;p38"/>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6" Type="http://schemas.openxmlformats.org/officeDocument/2006/relationships/theme" Target="../theme/theme3.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200"/>
              <a:buFont typeface="Proxima Nova"/>
              <a:buNone/>
              <a:defRPr sz="2200" b="1">
                <a:latin typeface="Proxima Nova"/>
                <a:ea typeface="Proxima Nova"/>
                <a:cs typeface="Proxima Nova"/>
                <a:sym typeface="Proxima Nova"/>
              </a:defRPr>
            </a:lvl1pPr>
            <a:lvl2pPr lvl="1"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2pPr>
            <a:lvl3pPr lvl="2"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3pPr>
            <a:lvl4pPr lvl="3"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4pPr>
            <a:lvl5pPr lvl="4"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5pPr>
            <a:lvl6pPr lvl="5"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6pPr>
            <a:lvl7pPr lvl="6"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7pPr>
            <a:lvl8pPr lvl="7"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8pPr>
            <a:lvl9pPr lvl="8"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9pPr>
          </a:lstStyle>
          <a:p>
            <a:endParaRPr/>
          </a:p>
        </p:txBody>
      </p:sp>
      <p:sp>
        <p:nvSpPr>
          <p:cNvPr id="75" name="Google Shape;75;p16"/>
          <p:cNvSpPr txBox="1">
            <a:spLocks noGrp="1"/>
          </p:cNvSpPr>
          <p:nvPr>
            <p:ph type="body" idx="1"/>
          </p:nvPr>
        </p:nvSpPr>
        <p:spPr>
          <a:xfrm>
            <a:off x="116375" y="1356761"/>
            <a:ext cx="60447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30000"/>
              </a:lnSpc>
              <a:spcBef>
                <a:spcPts val="0"/>
              </a:spcBef>
              <a:spcAft>
                <a:spcPts val="0"/>
              </a:spcAft>
              <a:buClr>
                <a:srgbClr val="434343"/>
              </a:buClr>
              <a:buSzPts val="1400"/>
              <a:buFont typeface="Georgia"/>
              <a:buChar char="●"/>
              <a:defRPr>
                <a:solidFill>
                  <a:srgbClr val="434343"/>
                </a:solidFill>
                <a:latin typeface="Georgia"/>
                <a:ea typeface="Georgia"/>
                <a:cs typeface="Georgia"/>
                <a:sym typeface="Georgia"/>
              </a:defRPr>
            </a:lvl1pPr>
            <a:lvl2pPr marL="914400" lvl="1"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2pPr>
            <a:lvl3pPr marL="1371600" lvl="2"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3pPr>
            <a:lvl4pPr marL="1828800" lvl="3"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4pPr>
            <a:lvl5pPr marL="2286000" lvl="4"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5pPr>
            <a:lvl6pPr marL="2743200" lvl="5"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6pPr>
            <a:lvl7pPr marL="3200400" lvl="6"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7pPr>
            <a:lvl8pPr marL="3657600" lvl="7"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8pPr>
            <a:lvl9pPr marL="4114800" lvl="8" indent="-317500" rtl="0">
              <a:lnSpc>
                <a:spcPct val="130000"/>
              </a:lnSpc>
              <a:spcBef>
                <a:spcPts val="1000"/>
              </a:spcBef>
              <a:spcAft>
                <a:spcPts val="1000"/>
              </a:spcAft>
              <a:buClr>
                <a:srgbClr val="434343"/>
              </a:buClr>
              <a:buSzPts val="1400"/>
              <a:buFont typeface="Georgia"/>
              <a:buChar char="■"/>
              <a:defRPr>
                <a:solidFill>
                  <a:srgbClr val="434343"/>
                </a:solidFill>
                <a:latin typeface="Georgia"/>
                <a:ea typeface="Georgia"/>
                <a:cs typeface="Georgia"/>
                <a:sym typeface="Georgia"/>
              </a:defRPr>
            </a:lvl9pPr>
          </a:lstStyle>
          <a:p>
            <a:endParaRPr/>
          </a:p>
        </p:txBody>
      </p:sp>
      <p:sp>
        <p:nvSpPr>
          <p:cNvPr id="76" name="Google Shape;76;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86"/>
        <p:cNvGrpSpPr/>
        <p:nvPr/>
      </p:nvGrpSpPr>
      <p:grpSpPr>
        <a:xfrm>
          <a:off x="0" y="0"/>
          <a:ext cx="0" cy="0"/>
          <a:chOff x="0" y="0"/>
          <a:chExt cx="0" cy="0"/>
        </a:xfrm>
      </p:grpSpPr>
      <p:sp>
        <p:nvSpPr>
          <p:cNvPr id="587" name="Google Shape;587;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88" name="Google Shape;588;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89" name="Google Shape;58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hyperlink" Target="https://www.bbc.com/travel/article/20250115-the-25-best-places-to-travel-in-2025" TargetMode="External"/><Relationship Id="rId5" Type="http://schemas.openxmlformats.org/officeDocument/2006/relationships/image" Target="../media/image5.png"/><Relationship Id="rId4" Type="http://schemas.openxmlformats.org/officeDocument/2006/relationships/hyperlink" Target="https://www.wanderlustmagazine.com/inspiration/wanderlust-travel-awards-2024-the-result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hyperlink" Target="https://data.mendeley.com/datasets/2nbvx5m4hs/1"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7.emf"/><Relationship Id="rId5" Type="http://schemas.openxmlformats.org/officeDocument/2006/relationships/package" Target="../embeddings/Microsoft_Excel_Worksheet1.xlsx"/><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8.emf"/></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pic>
        <p:nvPicPr>
          <p:cNvPr id="3" name="Picture 2">
            <a:extLst>
              <a:ext uri="{FF2B5EF4-FFF2-40B4-BE49-F238E27FC236}">
                <a16:creationId xmlns:a16="http://schemas.microsoft.com/office/drawing/2014/main" id="{47348601-1FF6-6AB3-70FD-E57C9B56D489}"/>
              </a:ext>
            </a:extLst>
          </p:cNvPr>
          <p:cNvPicPr>
            <a:picLocks noChangeAspect="1"/>
          </p:cNvPicPr>
          <p:nvPr/>
        </p:nvPicPr>
        <p:blipFill>
          <a:blip r:embed="rId3"/>
          <a:srcRect/>
          <a:stretch/>
        </p:blipFill>
        <p:spPr>
          <a:xfrm>
            <a:off x="2" y="5829"/>
            <a:ext cx="9188398" cy="5141695"/>
          </a:xfrm>
          <a:prstGeom prst="rect">
            <a:avLst/>
          </a:prstGeom>
        </p:spPr>
      </p:pic>
      <p:sp>
        <p:nvSpPr>
          <p:cNvPr id="658" name="Google Shape;658;p39"/>
          <p:cNvSpPr txBox="1">
            <a:spLocks noGrp="1"/>
          </p:cNvSpPr>
          <p:nvPr>
            <p:ph type="title"/>
          </p:nvPr>
        </p:nvSpPr>
        <p:spPr>
          <a:xfrm>
            <a:off x="-656721" y="2409466"/>
            <a:ext cx="7443000" cy="738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a:t>Welcome</a:t>
            </a:r>
            <a:endParaRPr b="0" dirty="0"/>
          </a:p>
        </p:txBody>
      </p:sp>
      <p:sp>
        <p:nvSpPr>
          <p:cNvPr id="660" name="Google Shape;660;p39"/>
          <p:cNvSpPr/>
          <p:nvPr/>
        </p:nvSpPr>
        <p:spPr>
          <a:xfrm>
            <a:off x="0" y="3512483"/>
            <a:ext cx="9188400" cy="15879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000000"/>
              </a:buClr>
              <a:buFont typeface="Helvetica Neue"/>
              <a:buNone/>
            </a:pPr>
            <a:endParaRPr sz="1200" b="0" i="0" u="none" strike="noStrike" cap="none">
              <a:solidFill>
                <a:srgbClr val="000000"/>
              </a:solidFill>
              <a:latin typeface="Helvetica Neue"/>
              <a:ea typeface="Helvetica Neue"/>
              <a:cs typeface="Helvetica Neue"/>
              <a:sym typeface="Helvetica Neue"/>
            </a:endParaRPr>
          </a:p>
        </p:txBody>
      </p:sp>
      <p:sp>
        <p:nvSpPr>
          <p:cNvPr id="661" name="Google Shape;661;p39"/>
          <p:cNvSpPr txBox="1"/>
          <p:nvPr/>
        </p:nvSpPr>
        <p:spPr>
          <a:xfrm>
            <a:off x="177711" y="3538760"/>
            <a:ext cx="6092100" cy="37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200" b="1" dirty="0">
                <a:solidFill>
                  <a:schemeClr val="bg1"/>
                </a:solidFill>
                <a:latin typeface="Nunito Sans"/>
                <a:ea typeface="Nunito Sans"/>
                <a:cs typeface="Nunito Sans"/>
                <a:sym typeface="Nunito Sans"/>
              </a:rPr>
              <a:t>Analysing photography holidays in Sri Lanka</a:t>
            </a:r>
            <a:endParaRPr sz="2200" dirty="0">
              <a:latin typeface="Nunito Sans"/>
              <a:ea typeface="Nunito Sans"/>
              <a:cs typeface="Nunito Sans"/>
              <a:sym typeface="Nunito Sans"/>
            </a:endParaRPr>
          </a:p>
        </p:txBody>
      </p:sp>
      <p:sp>
        <p:nvSpPr>
          <p:cNvPr id="662" name="Google Shape;662;p39"/>
          <p:cNvSpPr txBox="1"/>
          <p:nvPr/>
        </p:nvSpPr>
        <p:spPr>
          <a:xfrm>
            <a:off x="1094211" y="4074059"/>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1"/>
                </a:solidFill>
                <a:latin typeface="Nunito Sans"/>
                <a:ea typeface="Nunito Sans"/>
                <a:cs typeface="Nunito Sans"/>
                <a:sym typeface="Nunito Sans"/>
              </a:rPr>
              <a:t>Roshan, </a:t>
            </a:r>
            <a:r>
              <a:rPr lang="en-US" sz="1800" b="1" dirty="0">
                <a:solidFill>
                  <a:schemeClr val="bg1"/>
                </a:solidFill>
                <a:latin typeface="Nunito Sans"/>
                <a:sym typeface="Nunito Sans"/>
              </a:rPr>
              <a:t>Yvonne</a:t>
            </a:r>
            <a:r>
              <a:rPr lang="en-US" sz="1800" b="1" dirty="0">
                <a:solidFill>
                  <a:schemeClr val="bg1"/>
                </a:solidFill>
                <a:latin typeface="Nunito Sans"/>
                <a:ea typeface="Nunito Sans"/>
                <a:cs typeface="Nunito Sans"/>
                <a:sym typeface="Nunito Sans"/>
              </a:rPr>
              <a:t> &amp; Godswill</a:t>
            </a:r>
            <a:r>
              <a:rPr lang="en-US" sz="800" dirty="0">
                <a:latin typeface="Nunito Sans"/>
                <a:ea typeface="Nunito Sans"/>
                <a:cs typeface="Nunito Sans"/>
                <a:sym typeface="Nunito Sans"/>
              </a:rPr>
              <a:t>]</a:t>
            </a:r>
            <a:endParaRPr sz="800" dirty="0">
              <a:latin typeface="Nunito Sans"/>
              <a:ea typeface="Nunito Sans"/>
              <a:cs typeface="Nunito Sans"/>
              <a:sym typeface="Nunito Sans"/>
            </a:endParaRPr>
          </a:p>
        </p:txBody>
      </p:sp>
      <p:sp>
        <p:nvSpPr>
          <p:cNvPr id="663" name="Google Shape;663;p39"/>
          <p:cNvSpPr txBox="1"/>
          <p:nvPr/>
        </p:nvSpPr>
        <p:spPr>
          <a:xfrm>
            <a:off x="1154171" y="4401458"/>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dirty="0">
                <a:solidFill>
                  <a:schemeClr val="bg1"/>
                </a:solidFill>
                <a:latin typeface="Nunito Sans"/>
                <a:ea typeface="Nunito Sans"/>
                <a:cs typeface="Nunito Sans"/>
                <a:sym typeface="Nunito Sans"/>
              </a:rPr>
              <a:t>Data Analytics</a:t>
            </a:r>
            <a:endParaRPr sz="1200" b="1" dirty="0">
              <a:solidFill>
                <a:schemeClr val="bg1"/>
              </a:solidFill>
              <a:latin typeface="Nunito Sans"/>
              <a:ea typeface="Nunito Sans"/>
              <a:cs typeface="Nunito Sans"/>
              <a:sym typeface="Nuni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4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Data Processing </a:t>
            </a:r>
            <a:endParaRPr b="0">
              <a:latin typeface="Nunito Sans"/>
              <a:ea typeface="Nunito Sans"/>
              <a:cs typeface="Nunito Sans"/>
              <a:sym typeface="Nunito Sans"/>
            </a:endParaRPr>
          </a:p>
        </p:txBody>
      </p:sp>
      <p:sp>
        <p:nvSpPr>
          <p:cNvPr id="701" name="Google Shape;701;p4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Were there any surprising insights from your data processing/exploration?</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Plots showing these insights? These can be visuals exported from Tableau.</a:t>
            </a:r>
            <a:endParaRPr>
              <a:latin typeface="Nunito Sans"/>
              <a:ea typeface="Nunito Sans"/>
              <a:cs typeface="Nunito Sans"/>
              <a:sym typeface="Nunito Sans"/>
            </a:endParaRPr>
          </a:p>
          <a:p>
            <a:pPr marL="0" lvl="0" indent="0" algn="l" rtl="0">
              <a:spcBef>
                <a:spcPts val="1000"/>
              </a:spcBef>
              <a:spcAft>
                <a:spcPts val="1000"/>
              </a:spcAft>
              <a:buNone/>
            </a:pPr>
            <a:endParaRPr>
              <a:latin typeface="Nunito Sans"/>
              <a:ea typeface="Nunito Sans"/>
              <a:cs typeface="Nunito Sans"/>
              <a:sym typeface="Nuni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46"/>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Statistical Analysis</a:t>
            </a:r>
            <a:endParaRPr b="0" dirty="0">
              <a:latin typeface="Nunito Sans"/>
              <a:ea typeface="Nunito Sans"/>
              <a:cs typeface="Nunito Sans"/>
              <a:sym typeface="Nunito Sans"/>
            </a:endParaRPr>
          </a:p>
        </p:txBody>
      </p:sp>
      <p:sp>
        <p:nvSpPr>
          <p:cNvPr id="707" name="Google Shape;707;p46"/>
          <p:cNvSpPr txBox="1">
            <a:spLocks noGrp="1"/>
          </p:cNvSpPr>
          <p:nvPr>
            <p:ph type="body" idx="1"/>
          </p:nvPr>
        </p:nvSpPr>
        <p:spPr>
          <a:xfrm>
            <a:off x="381000" y="1435790"/>
            <a:ext cx="3452400" cy="15697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An overview of the different statistical analyses performed, and </a:t>
            </a:r>
            <a:r>
              <a:rPr lang="en-US" b="1" dirty="0">
                <a:highlight>
                  <a:srgbClr val="FFFF00"/>
                </a:highlight>
                <a:latin typeface="Nunito Sans"/>
                <a:ea typeface="Nunito Sans"/>
                <a:cs typeface="Nunito Sans"/>
                <a:sym typeface="Nunito Sans"/>
              </a:rPr>
              <a:t>why</a:t>
            </a:r>
            <a:r>
              <a:rPr lang="en-US" dirty="0">
                <a:highlight>
                  <a:srgbClr val="FFFF00"/>
                </a:highlight>
                <a:latin typeface="Nunito Sans"/>
                <a:ea typeface="Nunito Sans"/>
                <a:cs typeface="Nunito Sans"/>
                <a:sym typeface="Nunito Sans"/>
              </a:rPr>
              <a:t> they were chosen.</a:t>
            </a:r>
            <a:endParaRPr dirty="0">
              <a:highlight>
                <a:srgbClr val="FFFF00"/>
              </a:highlight>
              <a:latin typeface="Nunito Sans"/>
              <a:ea typeface="Nunito Sans"/>
              <a:cs typeface="Nunito Sans"/>
              <a:sym typeface="Nunito Sans"/>
            </a:endParaRPr>
          </a:p>
          <a:p>
            <a:pPr marL="0" lvl="0" indent="0" algn="l" rtl="0">
              <a:spcBef>
                <a:spcPts val="1000"/>
              </a:spcBef>
              <a:spcAft>
                <a:spcPts val="0"/>
              </a:spcAft>
              <a:buNone/>
            </a:pPr>
            <a:endParaRPr dirty="0">
              <a:highlight>
                <a:srgbClr val="FFFF00"/>
              </a:highlight>
              <a:latin typeface="Nunito Sans"/>
              <a:ea typeface="Nunito Sans"/>
              <a:cs typeface="Nunito Sans"/>
              <a:sym typeface="Nunito Sans"/>
            </a:endParaRPr>
          </a:p>
          <a:p>
            <a:pPr marL="0" lvl="0" indent="0" algn="l" rtl="0">
              <a:spcBef>
                <a:spcPts val="1000"/>
              </a:spcBef>
              <a:spcAft>
                <a:spcPts val="0"/>
              </a:spcAft>
              <a:buNone/>
            </a:pPr>
            <a:r>
              <a:rPr lang="en-US" dirty="0">
                <a:highlight>
                  <a:srgbClr val="FFFF00"/>
                </a:highlight>
                <a:latin typeface="Nunito Sans"/>
                <a:ea typeface="Nunito Sans"/>
                <a:cs typeface="Nunito Sans"/>
                <a:sym typeface="Nunito Sans"/>
              </a:rPr>
              <a:t>Note: Feel free to make multiple slides to discuss each one in more detail. </a:t>
            </a:r>
            <a:endParaRPr dirty="0">
              <a:highlight>
                <a:srgbClr val="FFFF00"/>
              </a:highlight>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pic>
        <p:nvPicPr>
          <p:cNvPr id="3" name="Picture 2">
            <a:extLst>
              <a:ext uri="{FF2B5EF4-FFF2-40B4-BE49-F238E27FC236}">
                <a16:creationId xmlns:a16="http://schemas.microsoft.com/office/drawing/2014/main" id="{BBB3CCC9-E49B-65C6-365D-9E23CD73ED85}"/>
              </a:ext>
            </a:extLst>
          </p:cNvPr>
          <p:cNvPicPr>
            <a:picLocks noChangeAspect="1"/>
          </p:cNvPicPr>
          <p:nvPr/>
        </p:nvPicPr>
        <p:blipFill>
          <a:blip r:embed="rId3"/>
          <a:stretch>
            <a:fillRect/>
          </a:stretch>
        </p:blipFill>
        <p:spPr>
          <a:xfrm>
            <a:off x="5067000" y="292308"/>
            <a:ext cx="2548564" cy="3193114"/>
          </a:xfrm>
          <a:prstGeom prst="rect">
            <a:avLst/>
          </a:prstGeom>
        </p:spPr>
      </p:pic>
      <p:sp>
        <p:nvSpPr>
          <p:cNvPr id="5" name="TextBox 4">
            <a:extLst>
              <a:ext uri="{FF2B5EF4-FFF2-40B4-BE49-F238E27FC236}">
                <a16:creationId xmlns:a16="http://schemas.microsoft.com/office/drawing/2014/main" id="{5C9A3588-2EAD-0D09-8099-39B9F7348836}"/>
              </a:ext>
            </a:extLst>
          </p:cNvPr>
          <p:cNvSpPr txBox="1"/>
          <p:nvPr/>
        </p:nvSpPr>
        <p:spPr>
          <a:xfrm>
            <a:off x="4011442" y="3485422"/>
            <a:ext cx="4594485" cy="830997"/>
          </a:xfrm>
          <a:prstGeom prst="rect">
            <a:avLst/>
          </a:prstGeom>
          <a:noFill/>
        </p:spPr>
        <p:txBody>
          <a:bodyPr wrap="square">
            <a:spAutoFit/>
          </a:bodyPr>
          <a:lstStyle/>
          <a:p>
            <a:r>
              <a:rPr lang="en-GB" sz="1200" dirty="0">
                <a:solidFill>
                  <a:srgbClr val="434343"/>
                </a:solidFill>
                <a:latin typeface="Nunito Sans"/>
                <a:sym typeface="Georgia"/>
              </a:rPr>
              <a:t>The low p-value(0.00876) implies that the observed feedback rate of 8.83% from 16,156 foreign visitors is statistically significant. This supports the idea that there is a real interest in photography services among holiday visitors to Sri Lanka.</a:t>
            </a:r>
          </a:p>
        </p:txBody>
      </p:sp>
      <p:sp>
        <p:nvSpPr>
          <p:cNvPr id="7" name="TextBox 6">
            <a:extLst>
              <a:ext uri="{FF2B5EF4-FFF2-40B4-BE49-F238E27FC236}">
                <a16:creationId xmlns:a16="http://schemas.microsoft.com/office/drawing/2014/main" id="{5348C7F0-D5E8-2ACF-95E1-15E73B6194D7}"/>
              </a:ext>
            </a:extLst>
          </p:cNvPr>
          <p:cNvSpPr txBox="1"/>
          <p:nvPr/>
        </p:nvSpPr>
        <p:spPr>
          <a:xfrm>
            <a:off x="187377" y="3379339"/>
            <a:ext cx="3646023" cy="1077218"/>
          </a:xfrm>
          <a:prstGeom prst="rect">
            <a:avLst/>
          </a:prstGeom>
          <a:noFill/>
        </p:spPr>
        <p:txBody>
          <a:bodyPr wrap="square">
            <a:spAutoFit/>
          </a:bodyPr>
          <a:lstStyle/>
          <a:p>
            <a:r>
              <a:rPr lang="en-GB" sz="800" dirty="0">
                <a:solidFill>
                  <a:srgbClr val="434343"/>
                </a:solidFill>
                <a:latin typeface="Nunito Sans"/>
              </a:rPr>
              <a:t>T-test </a:t>
            </a:r>
          </a:p>
          <a:p>
            <a:r>
              <a:rPr lang="en-GB" sz="800" dirty="0">
                <a:solidFill>
                  <a:srgbClr val="434343"/>
                </a:solidFill>
                <a:latin typeface="Nunito Sans"/>
              </a:rPr>
              <a:t>statistic=-2.621575989760646, </a:t>
            </a:r>
          </a:p>
          <a:p>
            <a:r>
              <a:rPr lang="en-GB" sz="800" dirty="0" err="1">
                <a:solidFill>
                  <a:srgbClr val="434343"/>
                </a:solidFill>
                <a:latin typeface="Nunito Sans"/>
              </a:rPr>
              <a:t>pvalue</a:t>
            </a:r>
            <a:r>
              <a:rPr lang="en-GB" sz="800" dirty="0">
                <a:solidFill>
                  <a:srgbClr val="434343"/>
                </a:solidFill>
                <a:latin typeface="Nunito Sans"/>
              </a:rPr>
              <a:t>=0.008760628117346781,</a:t>
            </a:r>
          </a:p>
          <a:p>
            <a:r>
              <a:rPr lang="en-GB" sz="800" dirty="0" err="1">
                <a:solidFill>
                  <a:srgbClr val="434343"/>
                </a:solidFill>
                <a:latin typeface="Nunito Sans"/>
              </a:rPr>
              <a:t>df</a:t>
            </a:r>
            <a:r>
              <a:rPr lang="en-GB" sz="800" dirty="0">
                <a:solidFill>
                  <a:srgbClr val="434343"/>
                </a:solidFill>
                <a:latin typeface="Nunito Sans"/>
              </a:rPr>
              <a:t>=16154.0</a:t>
            </a:r>
          </a:p>
          <a:p>
            <a:endParaRPr lang="en-GB" sz="800" dirty="0">
              <a:solidFill>
                <a:srgbClr val="434343"/>
              </a:solidFill>
              <a:latin typeface="Nunito Sans"/>
            </a:endParaRPr>
          </a:p>
          <a:p>
            <a:r>
              <a:rPr lang="en-GB" sz="800" dirty="0">
                <a:solidFill>
                  <a:srgbClr val="434343"/>
                </a:solidFill>
                <a:latin typeface="Nunito Sans"/>
              </a:rPr>
              <a:t>Z-test</a:t>
            </a:r>
          </a:p>
          <a:p>
            <a:r>
              <a:rPr lang="en-GB" sz="800" dirty="0">
                <a:solidFill>
                  <a:srgbClr val="434343"/>
                </a:solidFill>
                <a:latin typeface="Nunito Sans"/>
              </a:rPr>
              <a:t>-2.621575989760646</a:t>
            </a:r>
          </a:p>
          <a:p>
            <a:r>
              <a:rPr lang="en-GB" sz="800" dirty="0">
                <a:solidFill>
                  <a:srgbClr val="434343"/>
                </a:solidFill>
                <a:latin typeface="Nunito Sans"/>
              </a:rPr>
              <a:t> 0.008752424774515799</a:t>
            </a:r>
            <a:endParaRPr lang="en-GB" sz="1200" dirty="0">
              <a:solidFill>
                <a:srgbClr val="434343"/>
              </a:solidFill>
              <a:latin typeface="Nuni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4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Insights Discussion </a:t>
            </a:r>
            <a:endParaRPr b="0" dirty="0">
              <a:latin typeface="Nunito Sans"/>
              <a:ea typeface="Nunito Sans"/>
              <a:cs typeface="Nunito Sans"/>
              <a:sym typeface="Nunito Sans"/>
            </a:endParaRPr>
          </a:p>
        </p:txBody>
      </p:sp>
      <p:sp>
        <p:nvSpPr>
          <p:cNvPr id="713" name="Google Shape;713;p4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What were the main insights from the Statistical Analyses</a:t>
            </a:r>
            <a:endParaRPr dirty="0">
              <a:latin typeface="Nunito Sans"/>
              <a:ea typeface="Nunito Sans"/>
              <a:cs typeface="Nunito Sans"/>
              <a:sym typeface="Nunito Sans"/>
            </a:endParaRPr>
          </a:p>
          <a:p>
            <a:pPr marL="0" lvl="0" indent="0" algn="l" rtl="0">
              <a:spcBef>
                <a:spcPts val="1000"/>
              </a:spcBef>
              <a:spcAft>
                <a:spcPts val="1000"/>
              </a:spcAft>
              <a:buNone/>
            </a:pPr>
            <a:r>
              <a:rPr lang="en-US" dirty="0">
                <a:latin typeface="Nunito Sans"/>
                <a:ea typeface="Nunito Sans"/>
                <a:cs typeface="Nunito Sans"/>
                <a:sym typeface="Nunito Sans"/>
              </a:rPr>
              <a:t>Note: Using visuals to discuss these would be ideal. These can be visuals exported from Tableau </a:t>
            </a:r>
            <a:endParaRPr dirty="0">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Summary Conclusions</a:t>
            </a:r>
            <a:endParaRPr b="0">
              <a:latin typeface="Nunito Sans"/>
              <a:ea typeface="Nunito Sans"/>
              <a:cs typeface="Nunito Sans"/>
              <a:sym typeface="Nunito Sans"/>
            </a:endParaRPr>
          </a:p>
        </p:txBody>
      </p:sp>
      <p:sp>
        <p:nvSpPr>
          <p:cNvPr id="719" name="Google Shape;719;p48"/>
          <p:cNvSpPr txBox="1">
            <a:spLocks noGrp="1"/>
          </p:cNvSpPr>
          <p:nvPr>
            <p:ph type="body" idx="1"/>
          </p:nvPr>
        </p:nvSpPr>
        <p:spPr>
          <a:xfrm>
            <a:off x="381000" y="1435800"/>
            <a:ext cx="39672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Was your expected Hypothesis confirmed or not? </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Did the problem get solved from your analysis?</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If not, then where do you think the issue happened. </a:t>
            </a:r>
            <a:endParaRPr>
              <a:latin typeface="Nunito Sans"/>
              <a:ea typeface="Nunito Sans"/>
              <a:cs typeface="Nunito Sans"/>
              <a:sym typeface="Nunito Sans"/>
            </a:endParaRPr>
          </a:p>
          <a:p>
            <a:pPr marL="0" lvl="0" indent="0" algn="l" rtl="0">
              <a:spcBef>
                <a:spcPts val="1000"/>
              </a:spcBef>
              <a:spcAft>
                <a:spcPts val="1000"/>
              </a:spcAft>
              <a:buNone/>
            </a:pPr>
            <a:r>
              <a:rPr lang="en-US" i="1">
                <a:latin typeface="Nunito Sans"/>
                <a:ea typeface="Nunito Sans"/>
                <a:cs typeface="Nunito Sans"/>
                <a:sym typeface="Nunito Sans"/>
              </a:rPr>
              <a:t>Note: A Hypothesis not getting confirmed is </a:t>
            </a:r>
            <a:r>
              <a:rPr lang="en-US" b="1" i="1">
                <a:latin typeface="Nunito Sans"/>
                <a:ea typeface="Nunito Sans"/>
                <a:cs typeface="Nunito Sans"/>
                <a:sym typeface="Nunito Sans"/>
              </a:rPr>
              <a:t>not</a:t>
            </a:r>
            <a:r>
              <a:rPr lang="en-US" i="1">
                <a:latin typeface="Nunito Sans"/>
                <a:ea typeface="Nunito Sans"/>
                <a:cs typeface="Nunito Sans"/>
                <a:sym typeface="Nunito Sans"/>
              </a:rPr>
              <a:t> a failure. It is a scientific method of improving understanding. Be comfortable with negative results as they are just as important in informing decisions!</a:t>
            </a:r>
            <a:endParaRPr i="1">
              <a:latin typeface="Nunito Sans"/>
              <a:ea typeface="Nunito Sans"/>
              <a:cs typeface="Nunito Sans"/>
              <a:sym typeface="Nuni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49"/>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Key Learnings</a:t>
            </a:r>
            <a:endParaRPr b="0">
              <a:latin typeface="Nunito Sans"/>
              <a:ea typeface="Nunito Sans"/>
              <a:cs typeface="Nunito Sans"/>
              <a:sym typeface="Nunito Sans"/>
            </a:endParaRPr>
          </a:p>
        </p:txBody>
      </p:sp>
      <p:sp>
        <p:nvSpPr>
          <p:cNvPr id="725" name="Google Shape;725;p49"/>
          <p:cNvSpPr txBox="1">
            <a:spLocks noGrp="1"/>
          </p:cNvSpPr>
          <p:nvPr>
            <p:ph type="body" idx="1"/>
          </p:nvPr>
        </p:nvSpPr>
        <p:spPr>
          <a:xfrm>
            <a:off x="381000" y="1435800"/>
            <a:ext cx="5967046"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What would you change in this project process if you could do this all over again?</a:t>
            </a:r>
            <a:endParaRPr>
              <a:latin typeface="Nunito Sans"/>
              <a:ea typeface="Nunito Sans"/>
              <a:cs typeface="Nunito Sans"/>
              <a:sym typeface="Nunito Sans"/>
            </a:endParaRPr>
          </a:p>
          <a:p>
            <a:pPr marL="0" lvl="0" indent="0" algn="l" rtl="0">
              <a:spcBef>
                <a:spcPts val="1000"/>
              </a:spcBef>
              <a:spcAft>
                <a:spcPts val="1000"/>
              </a:spcAft>
              <a:buNone/>
            </a:pPr>
            <a:endParaRPr>
              <a:latin typeface="Nunito Sans"/>
              <a:ea typeface="Nunito Sans"/>
              <a:cs typeface="Nunito Sans"/>
              <a:sym typeface="Nunito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50"/>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Thank You</a:t>
            </a:r>
            <a:endParaRPr b="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51"/>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Appendix</a:t>
            </a:r>
            <a:endParaRPr b="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a:ea typeface="Nunito"/>
                <a:cs typeface="Nunito"/>
                <a:sym typeface="Nunito"/>
              </a:rPr>
              <a:t>References</a:t>
            </a:r>
            <a:endParaRPr b="0">
              <a:latin typeface="Nunito"/>
              <a:ea typeface="Nunito"/>
              <a:cs typeface="Nunito"/>
              <a:sym typeface="Nunito"/>
            </a:endParaRPr>
          </a:p>
        </p:txBody>
      </p:sp>
      <p:sp>
        <p:nvSpPr>
          <p:cNvPr id="741" name="Google Shape;741;p52"/>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Proxima Nova"/>
              <a:buChar char="●"/>
            </a:pPr>
            <a:r>
              <a:rPr lang="en-US">
                <a:latin typeface="Proxima Nova"/>
                <a:ea typeface="Proxima Nova"/>
                <a:cs typeface="Proxima Nova"/>
                <a:sym typeface="Proxima Nova"/>
              </a:rPr>
              <a:t>References for the entire workflow can go here or in Speaker Notes per slide.</a:t>
            </a:r>
            <a:endParaRPr>
              <a:latin typeface="Proxima Nova"/>
              <a:ea typeface="Proxima Nova"/>
              <a:cs typeface="Proxima Nova"/>
              <a:sym typeface="Proxima Nova"/>
            </a:endParaRPr>
          </a:p>
          <a:p>
            <a:pPr marL="0" lvl="0" indent="0" algn="l" rtl="0">
              <a:spcBef>
                <a:spcPts val="1000"/>
              </a:spcBef>
              <a:spcAft>
                <a:spcPts val="0"/>
              </a:spcAft>
              <a:buNone/>
            </a:pPr>
            <a:endParaRPr>
              <a:latin typeface="Proxima Nova"/>
              <a:ea typeface="Proxima Nova"/>
              <a:cs typeface="Proxima Nova"/>
              <a:sym typeface="Proxima Nova"/>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10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40"/>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Agenda</a:t>
            </a:r>
            <a:endParaRPr b="0">
              <a:latin typeface="Nunito Sans"/>
              <a:ea typeface="Nunito Sans"/>
              <a:cs typeface="Nunito Sans"/>
              <a:sym typeface="Nunito Sans"/>
            </a:endParaRPr>
          </a:p>
        </p:txBody>
      </p:sp>
      <p:sp>
        <p:nvSpPr>
          <p:cNvPr id="671" name="Google Shape;671;p40"/>
          <p:cNvSpPr txBox="1">
            <a:spLocks noGrp="1"/>
          </p:cNvSpPr>
          <p:nvPr>
            <p:ph type="body" idx="1"/>
          </p:nvPr>
        </p:nvSpPr>
        <p:spPr>
          <a:xfrm>
            <a:off x="380999" y="1435790"/>
            <a:ext cx="5747239"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List the main areas you will cover in your project presentation.</a:t>
            </a:r>
          </a:p>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GB" sz="1000" dirty="0">
                <a:latin typeface="Nunito Sans" pitchFamily="2" charset="0"/>
              </a:rPr>
              <a:t>Selecting Sri Lanka for this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Problem statement </a:t>
            </a:r>
          </a:p>
          <a:p>
            <a:pPr marL="381000" indent="-228600">
              <a:buFont typeface="+mj-lt"/>
              <a:buAutoNum type="arabicPeriod"/>
            </a:pPr>
            <a:r>
              <a:rPr lang="en-US" sz="1000" dirty="0">
                <a:latin typeface="Nunito Sans" pitchFamily="2" charset="0"/>
                <a:sym typeface="Nunito Sans"/>
              </a:rPr>
              <a:t>Hypothesis</a:t>
            </a: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US" sz="1000" dirty="0">
                <a:latin typeface="Nunito Sans" pitchFamily="2" charset="0"/>
                <a:sym typeface="Nunito Sans"/>
              </a:rPr>
              <a:t>Data and tools used and  </a:t>
            </a:r>
            <a:r>
              <a:rPr lang="en-GB" sz="1000" dirty="0">
                <a:latin typeface="Nunito Sans" pitchFamily="2" charset="0"/>
                <a:sym typeface="Nunito Sans"/>
              </a:rPr>
              <a:t>r</a:t>
            </a:r>
            <a:r>
              <a:rPr lang="en-GB" sz="1000" dirty="0">
                <a:latin typeface="Nunito Sans" pitchFamily="2" charset="0"/>
              </a:rPr>
              <a:t>epurposing publicly available dataset for the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Exploratory analysis in Sri Lankan tourisms</a:t>
            </a:r>
          </a:p>
          <a:p>
            <a:pPr marL="381000" lvl="0" indent="-228600" algn="l" rtl="0">
              <a:spcBef>
                <a:spcPts val="0"/>
              </a:spcBef>
              <a:spcAft>
                <a:spcPts val="0"/>
              </a:spcAft>
              <a:buSzPts val="1200"/>
              <a:buFont typeface="+mj-lt"/>
              <a:buAutoNum type="arabicPeriod"/>
            </a:pPr>
            <a:r>
              <a:rPr lang="en-GB" sz="1000" dirty="0">
                <a:latin typeface="Nunito Sans" pitchFamily="2" charset="0"/>
              </a:rPr>
              <a:t>Photography holiday activities during the visit   </a:t>
            </a:r>
          </a:p>
          <a:p>
            <a:pPr marL="381000" lvl="0" indent="-228600" algn="l" rtl="0">
              <a:spcBef>
                <a:spcPts val="0"/>
              </a:spcBef>
              <a:spcAft>
                <a:spcPts val="0"/>
              </a:spcAft>
              <a:buSzPts val="1200"/>
              <a:buFont typeface="+mj-lt"/>
              <a:buAutoNum type="arabicPeriod"/>
            </a:pPr>
            <a:r>
              <a:rPr lang="en-GB" sz="1000" dirty="0">
                <a:latin typeface="Nunito Sans" pitchFamily="2" charset="0"/>
              </a:rPr>
              <a:t>Identify visited locations </a:t>
            </a:r>
          </a:p>
          <a:p>
            <a:pPr marL="381000" lvl="0" indent="-228600" algn="l" rtl="0">
              <a:spcBef>
                <a:spcPts val="0"/>
              </a:spcBef>
              <a:spcAft>
                <a:spcPts val="0"/>
              </a:spcAft>
              <a:buSzPts val="1200"/>
              <a:buFont typeface="+mj-lt"/>
              <a:buAutoNum type="arabicPeriod"/>
            </a:pPr>
            <a:r>
              <a:rPr lang="en-GB" sz="1000" dirty="0">
                <a:latin typeface="Nunito Sans" pitchFamily="2" charset="0"/>
              </a:rPr>
              <a:t>Key stakeholders (e.g., tour operators, photographers, conservation organizations)</a:t>
            </a:r>
          </a:p>
          <a:p>
            <a:pPr marL="381000" lvl="0" indent="-228600" algn="l" rtl="0">
              <a:spcBef>
                <a:spcPts val="0"/>
              </a:spcBef>
              <a:spcAft>
                <a:spcPts val="0"/>
              </a:spcAft>
              <a:buSzPts val="1200"/>
              <a:buFont typeface="+mj-lt"/>
              <a:buAutoNum type="arabicPeriod"/>
            </a:pPr>
            <a:r>
              <a:rPr lang="en-GB" sz="1000" dirty="0">
                <a:latin typeface="Nunito Sans" pitchFamily="2" charset="0"/>
              </a:rPr>
              <a:t>Overview of wildlife species</a:t>
            </a:r>
            <a:endParaRPr sz="1000" dirty="0">
              <a:latin typeface="Nunito Sans" pitchFamily="2" charset="0"/>
              <a:ea typeface="Nunito Sans"/>
              <a:cs typeface="Nunito Sans"/>
              <a:sym typeface="Nunito Sans"/>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a:extLst>
            <a:ext uri="{FF2B5EF4-FFF2-40B4-BE49-F238E27FC236}">
              <a16:creationId xmlns:a16="http://schemas.microsoft.com/office/drawing/2014/main" id="{1616D5C8-B0D7-1CAC-69BB-B8A5F07D7E9B}"/>
            </a:ext>
          </a:extLst>
        </p:cNvPr>
        <p:cNvGrpSpPr/>
        <p:nvPr/>
      </p:nvGrpSpPr>
      <p:grpSpPr>
        <a:xfrm>
          <a:off x="0" y="0"/>
          <a:ext cx="0" cy="0"/>
          <a:chOff x="0" y="0"/>
          <a:chExt cx="0" cy="0"/>
        </a:xfrm>
      </p:grpSpPr>
      <p:sp>
        <p:nvSpPr>
          <p:cNvPr id="670" name="Google Shape;670;p40">
            <a:extLst>
              <a:ext uri="{FF2B5EF4-FFF2-40B4-BE49-F238E27FC236}">
                <a16:creationId xmlns:a16="http://schemas.microsoft.com/office/drawing/2014/main" id="{04B79D18-B4FC-D48E-142F-414A0AA25247}"/>
              </a:ext>
            </a:extLst>
          </p:cNvPr>
          <p:cNvSpPr txBox="1">
            <a:spLocks noGrp="1"/>
          </p:cNvSpPr>
          <p:nvPr>
            <p:ph type="title"/>
          </p:nvPr>
        </p:nvSpPr>
        <p:spPr>
          <a:xfrm>
            <a:off x="380998" y="609600"/>
            <a:ext cx="7166549" cy="347700"/>
          </a:xfrm>
          <a:prstGeom prst="rect">
            <a:avLst/>
          </a:prstGeom>
        </p:spPr>
        <p:txBody>
          <a:bodyPr spcFirstLastPara="1" wrap="square" lIns="91425" tIns="91425" rIns="91425" bIns="91425" anchor="ctr" anchorCtr="0">
            <a:noAutofit/>
          </a:bodyPr>
          <a:lstStyle/>
          <a:p>
            <a:pPr marL="152400" lvl="0" algn="l" rtl="0">
              <a:spcBef>
                <a:spcPts val="0"/>
              </a:spcBef>
              <a:spcAft>
                <a:spcPts val="0"/>
              </a:spcAft>
              <a:buSzPts val="1200"/>
            </a:pPr>
            <a:r>
              <a:rPr lang="en-GB" sz="2400" dirty="0">
                <a:latin typeface="Nunito Sans" pitchFamily="2" charset="0"/>
              </a:rPr>
              <a:t>Selecting Sri Lanka for this project.</a:t>
            </a:r>
          </a:p>
        </p:txBody>
      </p:sp>
      <p:sp>
        <p:nvSpPr>
          <p:cNvPr id="671" name="Google Shape;671;p40">
            <a:extLst>
              <a:ext uri="{FF2B5EF4-FFF2-40B4-BE49-F238E27FC236}">
                <a16:creationId xmlns:a16="http://schemas.microsoft.com/office/drawing/2014/main" id="{20CEA268-26A0-3000-48B1-0ADE01327ABF}"/>
              </a:ext>
            </a:extLst>
          </p:cNvPr>
          <p:cNvSpPr txBox="1">
            <a:spLocks noGrp="1"/>
          </p:cNvSpPr>
          <p:nvPr>
            <p:ph type="body" idx="1"/>
          </p:nvPr>
        </p:nvSpPr>
        <p:spPr>
          <a:xfrm>
            <a:off x="380998" y="1483248"/>
            <a:ext cx="5747239" cy="2617500"/>
          </a:xfrm>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152400" lvl="0" indent="0" algn="l" rtl="0">
              <a:spcBef>
                <a:spcPts val="0"/>
              </a:spcBef>
              <a:spcAft>
                <a:spcPts val="0"/>
              </a:spcAft>
              <a:buSzPts val="1200"/>
              <a:buNone/>
            </a:pPr>
            <a:endParaRPr lang="en-GB" sz="1000" dirty="0">
              <a:latin typeface="Nunito Sans" pitchFamily="2" charset="0"/>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pic>
        <p:nvPicPr>
          <p:cNvPr id="3" name="Picture 2">
            <a:extLst>
              <a:ext uri="{FF2B5EF4-FFF2-40B4-BE49-F238E27FC236}">
                <a16:creationId xmlns:a16="http://schemas.microsoft.com/office/drawing/2014/main" id="{FBD94DE2-AB86-4D6F-F9FC-D411AC448D0E}"/>
              </a:ext>
            </a:extLst>
          </p:cNvPr>
          <p:cNvPicPr>
            <a:picLocks noChangeAspect="1"/>
          </p:cNvPicPr>
          <p:nvPr/>
        </p:nvPicPr>
        <p:blipFill>
          <a:blip r:embed="rId3"/>
          <a:stretch>
            <a:fillRect/>
          </a:stretch>
        </p:blipFill>
        <p:spPr>
          <a:xfrm>
            <a:off x="616472" y="3284747"/>
            <a:ext cx="2990633" cy="1525001"/>
          </a:xfrm>
          <a:prstGeom prst="rect">
            <a:avLst/>
          </a:prstGeom>
        </p:spPr>
      </p:pic>
      <p:sp>
        <p:nvSpPr>
          <p:cNvPr id="5" name="TextBox 4">
            <a:extLst>
              <a:ext uri="{FF2B5EF4-FFF2-40B4-BE49-F238E27FC236}">
                <a16:creationId xmlns:a16="http://schemas.microsoft.com/office/drawing/2014/main" id="{F4172FBC-9F0E-FF23-5ABC-AD2359BE5F20}"/>
              </a:ext>
            </a:extLst>
          </p:cNvPr>
          <p:cNvSpPr txBox="1"/>
          <p:nvPr/>
        </p:nvSpPr>
        <p:spPr>
          <a:xfrm>
            <a:off x="399734" y="3168451"/>
            <a:ext cx="6836767" cy="276999"/>
          </a:xfrm>
          <a:prstGeom prst="rect">
            <a:avLst/>
          </a:prstGeom>
          <a:noFill/>
        </p:spPr>
        <p:txBody>
          <a:bodyPr wrap="square">
            <a:spAutoFit/>
          </a:bodyPr>
          <a:lstStyle/>
          <a:p>
            <a:pPr marL="171450" indent="-171450">
              <a:buFont typeface="Arial" panose="020B0604020202020204" pitchFamily="34" charset="0"/>
              <a:buChar char="•"/>
            </a:pPr>
            <a:r>
              <a:rPr lang="en-GB" sz="1200" dirty="0"/>
              <a:t>Sri Lanka won the Wanderlust Reader Gold Award for “Most Desirable Island to Visit” in 2024.</a:t>
            </a:r>
          </a:p>
        </p:txBody>
      </p:sp>
      <p:sp>
        <p:nvSpPr>
          <p:cNvPr id="7" name="TextBox 6">
            <a:hlinkClick r:id="rId4"/>
            <a:extLst>
              <a:ext uri="{FF2B5EF4-FFF2-40B4-BE49-F238E27FC236}">
                <a16:creationId xmlns:a16="http://schemas.microsoft.com/office/drawing/2014/main" id="{0D8058DF-F7BC-7727-2DCC-4BD89348523A}"/>
              </a:ext>
            </a:extLst>
          </p:cNvPr>
          <p:cNvSpPr txBox="1"/>
          <p:nvPr/>
        </p:nvSpPr>
        <p:spPr>
          <a:xfrm>
            <a:off x="546512" y="4817243"/>
            <a:ext cx="7918462" cy="246221"/>
          </a:xfrm>
          <a:prstGeom prst="rect">
            <a:avLst/>
          </a:prstGeom>
          <a:noFill/>
        </p:spPr>
        <p:txBody>
          <a:bodyPr wrap="square">
            <a:spAutoFit/>
          </a:bodyPr>
          <a:lstStyle/>
          <a:p>
            <a:r>
              <a:rPr lang="en-GB" sz="1000" i="1" dirty="0">
                <a:hlinkClick r:id="rId4"/>
              </a:rPr>
              <a:t>https://www.wanderlustmagazine.com/inspiration/wanderlust-travel-awards-2024-the-results</a:t>
            </a:r>
            <a:endParaRPr lang="en-GB" sz="1000" i="1" dirty="0"/>
          </a:p>
        </p:txBody>
      </p:sp>
      <p:sp>
        <p:nvSpPr>
          <p:cNvPr id="4" name="TextBox 3">
            <a:extLst>
              <a:ext uri="{FF2B5EF4-FFF2-40B4-BE49-F238E27FC236}">
                <a16:creationId xmlns:a16="http://schemas.microsoft.com/office/drawing/2014/main" id="{5B453F74-6AB3-083A-888A-7B3F680AE50A}"/>
              </a:ext>
            </a:extLst>
          </p:cNvPr>
          <p:cNvSpPr txBox="1"/>
          <p:nvPr/>
        </p:nvSpPr>
        <p:spPr>
          <a:xfrm>
            <a:off x="306045" y="1246155"/>
            <a:ext cx="8290813" cy="492443"/>
          </a:xfrm>
          <a:prstGeom prst="rect">
            <a:avLst/>
          </a:prstGeom>
          <a:noFill/>
        </p:spPr>
        <p:txBody>
          <a:bodyPr wrap="square">
            <a:spAutoFit/>
          </a:bodyPr>
          <a:lstStyle/>
          <a:p>
            <a:pPr marL="285750" indent="-285750">
              <a:buFont typeface="Arial" panose="020B0604020202020204" pitchFamily="34" charset="0"/>
              <a:buChar char="•"/>
            </a:pPr>
            <a:r>
              <a:rPr lang="en-GB" sz="1200" dirty="0"/>
              <a:t>Sri Lanka ranked 9th best destination to travel in 2025 in BBC’s first-ever travel guide</a:t>
            </a:r>
          </a:p>
          <a:p>
            <a:pPr marL="285750" indent="-285750">
              <a:buFont typeface="Arial" panose="020B0604020202020204" pitchFamily="34" charset="0"/>
              <a:buChar char="•"/>
            </a:pPr>
            <a:endParaRPr lang="en-GB" dirty="0"/>
          </a:p>
        </p:txBody>
      </p:sp>
      <p:pic>
        <p:nvPicPr>
          <p:cNvPr id="8" name="Picture 7">
            <a:extLst>
              <a:ext uri="{FF2B5EF4-FFF2-40B4-BE49-F238E27FC236}">
                <a16:creationId xmlns:a16="http://schemas.microsoft.com/office/drawing/2014/main" id="{A8962015-5489-F220-1E83-8E4413017D85}"/>
              </a:ext>
            </a:extLst>
          </p:cNvPr>
          <p:cNvPicPr>
            <a:picLocks noChangeAspect="1"/>
          </p:cNvPicPr>
          <p:nvPr/>
        </p:nvPicPr>
        <p:blipFill>
          <a:blip r:embed="rId5"/>
          <a:stretch>
            <a:fillRect/>
          </a:stretch>
        </p:blipFill>
        <p:spPr>
          <a:xfrm>
            <a:off x="616472" y="1508560"/>
            <a:ext cx="2441523" cy="1408570"/>
          </a:xfrm>
          <a:prstGeom prst="rect">
            <a:avLst/>
          </a:prstGeom>
        </p:spPr>
      </p:pic>
      <p:sp>
        <p:nvSpPr>
          <p:cNvPr id="10" name="TextBox 9">
            <a:hlinkClick r:id="rId6"/>
            <a:extLst>
              <a:ext uri="{FF2B5EF4-FFF2-40B4-BE49-F238E27FC236}">
                <a16:creationId xmlns:a16="http://schemas.microsoft.com/office/drawing/2014/main" id="{F70FD5B4-3F53-DD4A-A0C8-4E1591F9836A}"/>
              </a:ext>
            </a:extLst>
          </p:cNvPr>
          <p:cNvSpPr txBox="1"/>
          <p:nvPr/>
        </p:nvSpPr>
        <p:spPr>
          <a:xfrm>
            <a:off x="489056" y="2863936"/>
            <a:ext cx="6537585" cy="246221"/>
          </a:xfrm>
          <a:prstGeom prst="rect">
            <a:avLst/>
          </a:prstGeom>
          <a:noFill/>
        </p:spPr>
        <p:txBody>
          <a:bodyPr wrap="square">
            <a:spAutoFit/>
          </a:bodyPr>
          <a:lstStyle/>
          <a:p>
            <a:r>
              <a:rPr lang="en-GB" sz="1000" i="1" dirty="0">
                <a:hlinkClick r:id="rId6"/>
              </a:rPr>
              <a:t>https://www.bbc.com/travel/article/20250115-the-25-best-places-to-travel-in-2025</a:t>
            </a:r>
            <a:endParaRPr lang="en-GB" sz="1000" i="1" dirty="0"/>
          </a:p>
        </p:txBody>
      </p:sp>
    </p:spTree>
    <p:extLst>
      <p:ext uri="{BB962C8B-B14F-4D97-AF65-F5344CB8AC3E}">
        <p14:creationId xmlns:p14="http://schemas.microsoft.com/office/powerpoint/2010/main" val="73309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41"/>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The Problem Statement</a:t>
            </a:r>
            <a:endParaRPr b="0">
              <a:latin typeface="Nunito Sans"/>
              <a:ea typeface="Nunito Sans"/>
              <a:cs typeface="Nunito Sans"/>
              <a:sym typeface="Nunito Sans"/>
            </a:endParaRPr>
          </a:p>
        </p:txBody>
      </p:sp>
      <p:sp>
        <p:nvSpPr>
          <p:cNvPr id="677" name="Google Shape;677;p41"/>
          <p:cNvSpPr txBox="1">
            <a:spLocks noGrp="1"/>
          </p:cNvSpPr>
          <p:nvPr>
            <p:ph type="body" idx="1"/>
          </p:nvPr>
        </p:nvSpPr>
        <p:spPr>
          <a:xfrm>
            <a:off x="381000" y="1435790"/>
            <a:ext cx="6828692" cy="2617500"/>
          </a:xfrm>
          <a:prstGeom prst="rect">
            <a:avLst/>
          </a:prstGeom>
        </p:spPr>
        <p:txBody>
          <a:bodyPr spcFirstLastPara="1" wrap="square" lIns="91425" tIns="91425" rIns="91425" bIns="91425" anchor="t" anchorCtr="0">
            <a:noAutofit/>
          </a:bodyPr>
          <a:lstStyle/>
          <a:p>
            <a:pPr marL="0" lvl="0" indent="0" algn="l" rtl="0">
              <a:spcBef>
                <a:spcPts val="1000"/>
              </a:spcBef>
              <a:spcAft>
                <a:spcPts val="1000"/>
              </a:spcAft>
              <a:buNone/>
            </a:pPr>
            <a:r>
              <a:rPr lang="en-GB" dirty="0"/>
              <a:t>Is there significant demand for photography holidays in Sri Lanka?</a:t>
            </a:r>
          </a:p>
          <a:p>
            <a:pPr marL="0" lvl="0" indent="0" algn="l" rtl="0">
              <a:spcBef>
                <a:spcPts val="1000"/>
              </a:spcBef>
              <a:spcAft>
                <a:spcPts val="1000"/>
              </a:spcAft>
              <a:buNone/>
            </a:pPr>
            <a:r>
              <a:rPr lang="en-GB" dirty="0"/>
              <a:t>To determine the level of demand for photography holidays in Sri Lanka, the related activities they engage in, the locations they prefer to visit during their trips, and to identify frequent travellers.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Hypothesis</a:t>
            </a:r>
            <a:endParaRPr b="0" dirty="0">
              <a:latin typeface="Nunito Sans"/>
              <a:ea typeface="Nunito Sans"/>
              <a:cs typeface="Nunito Sans"/>
              <a:sym typeface="Nunito Sans"/>
            </a:endParaRPr>
          </a:p>
        </p:txBody>
      </p:sp>
      <p:sp>
        <p:nvSpPr>
          <p:cNvPr id="683" name="Google Shape;683;p42"/>
          <p:cNvSpPr txBox="1">
            <a:spLocks noGrp="1"/>
          </p:cNvSpPr>
          <p:nvPr>
            <p:ph type="body" idx="1"/>
          </p:nvPr>
        </p:nvSpPr>
        <p:spPr>
          <a:xfrm>
            <a:off x="380999" y="1435790"/>
            <a:ext cx="6960577"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Discuss the Hypothesis you have for the solution and what is </a:t>
            </a:r>
            <a:r>
              <a:rPr lang="en-US" dirty="0" err="1">
                <a:highlight>
                  <a:srgbClr val="FFFF00"/>
                </a:highlight>
                <a:latin typeface="Nunito Sans"/>
                <a:ea typeface="Nunito Sans"/>
                <a:cs typeface="Nunito Sans"/>
                <a:sym typeface="Nunito Sans"/>
              </a:rPr>
              <a:t>fuelling</a:t>
            </a:r>
            <a:r>
              <a:rPr lang="en-US" dirty="0">
                <a:highlight>
                  <a:srgbClr val="FFFF00"/>
                </a:highlight>
                <a:latin typeface="Nunito Sans"/>
                <a:ea typeface="Nunito Sans"/>
                <a:cs typeface="Nunito Sans"/>
                <a:sym typeface="Nunito Sans"/>
              </a:rPr>
              <a:t> this hypothesis. If there is no such hypothesis, then why not? </a:t>
            </a:r>
          </a:p>
          <a:p>
            <a:pPr marL="0" lvl="0" indent="0" algn="l" rtl="0">
              <a:spcBef>
                <a:spcPts val="0"/>
              </a:spcBef>
              <a:spcAft>
                <a:spcPts val="0"/>
              </a:spcAft>
              <a:buNone/>
            </a:pPr>
            <a:endParaRPr lang="en-US" dirty="0">
              <a:latin typeface="Nunito Sans"/>
              <a:ea typeface="Nunito Sans"/>
              <a:cs typeface="Nunito Sans"/>
              <a:sym typeface="Nunito Sans"/>
            </a:endParaRPr>
          </a:p>
          <a:p>
            <a:pPr marL="0" indent="0">
              <a:buNone/>
            </a:pPr>
            <a:r>
              <a:rPr lang="en-GB" dirty="0">
                <a:latin typeface="Nunito Sans"/>
              </a:rPr>
              <a:t>There is a significant demand for photography holidays in Sri Lanka. Travellers who choose these holidays tend to engage in specific related activities, visit particular locations that are popular for photography, and a substantial portion of these travellers are repeat visitors.</a:t>
            </a:r>
            <a:endParaRPr lang="en-US" dirty="0">
              <a:latin typeface="Nunito Sans"/>
              <a:sym typeface="Nunito Sans"/>
            </a:endParaRPr>
          </a:p>
          <a:p>
            <a:pPr marL="0" lvl="0" indent="0" algn="l" rtl="0">
              <a:spcBef>
                <a:spcPts val="0"/>
              </a:spcBef>
              <a:spcAft>
                <a:spcPts val="0"/>
              </a:spcAft>
              <a:buNone/>
            </a:pPr>
            <a:endParaRPr dirty="0">
              <a:latin typeface="Nunito Sans"/>
              <a:ea typeface="Nunito Sans"/>
              <a:cs typeface="Nunito Sans"/>
              <a:sym typeface="Nunito Sans"/>
            </a:endParaRPr>
          </a:p>
          <a:p>
            <a:pPr marL="0" lvl="0" indent="0" algn="l" rtl="0">
              <a:spcBef>
                <a:spcPts val="1000"/>
              </a:spcBef>
              <a:spcAft>
                <a:spcPts val="1000"/>
              </a:spcAft>
              <a:buNone/>
            </a:pPr>
            <a:r>
              <a:rPr lang="en-US" dirty="0">
                <a:highlight>
                  <a:srgbClr val="FFFF00"/>
                </a:highlight>
                <a:latin typeface="Nunito Sans"/>
                <a:ea typeface="Nunito Sans"/>
                <a:cs typeface="Nunito Sans"/>
                <a:sym typeface="Nunito Sans"/>
              </a:rPr>
              <a:t>Did you come across any previous problems similar to yours and what were the solutions to these similar problems?   </a:t>
            </a:r>
            <a:endParaRPr dirty="0">
              <a:highlight>
                <a:srgbClr val="FFFF00"/>
              </a:highlight>
              <a:latin typeface="Nunito Sans"/>
              <a:ea typeface="Nunito Sans"/>
              <a:cs typeface="Nunito Sans"/>
              <a:sym typeface="Nuni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43"/>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Data and Tools Used</a:t>
            </a:r>
            <a:endParaRPr b="0" dirty="0">
              <a:latin typeface="Nunito Sans"/>
              <a:ea typeface="Nunito Sans"/>
              <a:cs typeface="Nunito Sans"/>
              <a:sym typeface="Nunito Sans"/>
            </a:endParaRPr>
          </a:p>
        </p:txBody>
      </p:sp>
      <p:sp>
        <p:nvSpPr>
          <p:cNvPr id="689" name="Google Shape;689;p43"/>
          <p:cNvSpPr txBox="1">
            <a:spLocks noGrp="1"/>
          </p:cNvSpPr>
          <p:nvPr>
            <p:ph type="body" idx="1"/>
          </p:nvPr>
        </p:nvSpPr>
        <p:spPr>
          <a:xfrm>
            <a:off x="381000" y="1345848"/>
            <a:ext cx="7189034" cy="3368559"/>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Where did you find the dataset?</a:t>
            </a:r>
          </a:p>
          <a:p>
            <a:pPr marL="609600" lvl="1" indent="0">
              <a:spcBef>
                <a:spcPts val="0"/>
              </a:spcBef>
              <a:buNone/>
            </a:pPr>
            <a:r>
              <a:rPr lang="en-GB" dirty="0">
                <a:latin typeface="Nunito Sans"/>
                <a:ea typeface="Nunito Sans"/>
                <a:cs typeface="Nunito Sans"/>
                <a:sym typeface="Nunito Sans"/>
                <a:hlinkClick r:id="rId3"/>
              </a:rPr>
              <a:t>Publicly available Tourism and Travel Review: Sri Lankan Destinations dataset </a:t>
            </a:r>
          </a:p>
          <a:p>
            <a:pPr marL="609600" lvl="1" indent="0">
              <a:spcBef>
                <a:spcPts val="0"/>
              </a:spcBef>
              <a:buNone/>
            </a:pPr>
            <a:r>
              <a:rPr lang="en-GB" dirty="0">
                <a:latin typeface="Nunito Sans"/>
                <a:ea typeface="Nunito Sans"/>
                <a:cs typeface="Nunito Sans"/>
                <a:sym typeface="Nunito Sans"/>
                <a:hlinkClick r:id="rId3"/>
              </a:rPr>
              <a:t>  </a:t>
            </a:r>
            <a:endParaRPr lang="en-GB"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Did you have to join multiple datasets in order to create the ideal dataset?</a:t>
            </a:r>
          </a:p>
          <a:p>
            <a:pPr marL="609600" lvl="1" indent="0">
              <a:buNone/>
            </a:pPr>
            <a:r>
              <a:rPr lang="en-GB" dirty="0">
                <a:latin typeface="Nunito Sans"/>
              </a:rPr>
              <a:t>Created a MySQL database based on source data, creating individual tables to process and        analyse using SQL and Python.</a:t>
            </a:r>
            <a:r>
              <a:rPr lang="en-US" dirty="0">
                <a:latin typeface="Nunito Sans"/>
                <a:sym typeface="Nunito Sans"/>
              </a:rPr>
              <a:t>        </a:t>
            </a:r>
          </a:p>
          <a:p>
            <a:pPr marL="457200" lvl="0" indent="-304800" algn="l" rtl="0">
              <a:spcBef>
                <a:spcPts val="0"/>
              </a:spcBef>
              <a:spcAft>
                <a:spcPts val="0"/>
              </a:spcAft>
              <a:buSzPts val="1200"/>
              <a:buFont typeface="Nunito Sans"/>
              <a:buChar char="-"/>
            </a:pPr>
            <a:endParaRPr dirty="0">
              <a:highlight>
                <a:srgbClr val="FFFF00"/>
              </a:highlight>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What other data would you have liked to  have in an ideal scenario?</a:t>
            </a:r>
          </a:p>
          <a:p>
            <a:pPr marL="152400" lvl="0" indent="0" algn="l" rtl="0">
              <a:spcBef>
                <a:spcPts val="0"/>
              </a:spcBef>
              <a:spcAft>
                <a:spcPts val="0"/>
              </a:spcAft>
              <a:buSzPts val="1200"/>
              <a:buNone/>
            </a:pPr>
            <a:r>
              <a:rPr lang="en-US" dirty="0">
                <a:latin typeface="Nunito Sans"/>
                <a:ea typeface="Nunito Sans"/>
                <a:cs typeface="Nunito Sans"/>
                <a:sym typeface="Nunito Sans"/>
              </a:rPr>
              <a:t>        Vacation type. How may days spend in a one location and participated list of activities.      </a:t>
            </a:r>
          </a:p>
          <a:p>
            <a:pPr marL="152400" lvl="0" indent="0" algn="l" rtl="0">
              <a:spcBef>
                <a:spcPts val="0"/>
              </a:spcBef>
              <a:spcAft>
                <a:spcPts val="0"/>
              </a:spcAft>
              <a:buSzPts val="1200"/>
              <a:buNone/>
            </a:pPr>
            <a:r>
              <a:rPr lang="en-US" dirty="0">
                <a:highlight>
                  <a:srgbClr val="FFFF00"/>
                </a:highlight>
                <a:latin typeface="Nunito Sans"/>
                <a:ea typeface="Nunito Sans"/>
                <a:cs typeface="Nunito Sans"/>
                <a:sym typeface="Nunito Sans"/>
              </a:rPr>
              <a:t>	</a:t>
            </a:r>
            <a:endParaRPr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Which tools did you use to undertake the processing and statistical analysis?</a:t>
            </a:r>
          </a:p>
          <a:p>
            <a:pPr marL="152400" indent="0">
              <a:buNone/>
            </a:pPr>
            <a:r>
              <a:rPr lang="en-US" dirty="0">
                <a:latin typeface="Nunito Sans"/>
                <a:ea typeface="Nunito Sans"/>
                <a:cs typeface="Nunito Sans"/>
                <a:sym typeface="Nunito Sans"/>
              </a:rPr>
              <a:t>          Used Tableau  Desktop data </a:t>
            </a:r>
            <a:r>
              <a:rPr lang="en-US" dirty="0" err="1">
                <a:latin typeface="Nunito Sans"/>
                <a:ea typeface="Nunito Sans"/>
                <a:cs typeface="Nunito Sans"/>
                <a:sym typeface="Nunito Sans"/>
              </a:rPr>
              <a:t>visualisation</a:t>
            </a:r>
            <a:r>
              <a:rPr lang="en-US" dirty="0">
                <a:latin typeface="Nunito Sans"/>
                <a:ea typeface="Nunito Sans"/>
                <a:cs typeface="Nunito Sans"/>
                <a:sym typeface="Nunito Sans"/>
              </a:rPr>
              <a:t> </a:t>
            </a:r>
            <a:endParaRPr dirty="0">
              <a:latin typeface="Nunito Sans"/>
              <a:ea typeface="Nunito Sans"/>
              <a:cs typeface="Nunito Sans"/>
              <a:sym typeface="Nuni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4"/>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Data Processing</a:t>
            </a:r>
            <a:endParaRPr b="0">
              <a:latin typeface="Nunito Sans"/>
              <a:ea typeface="Nunito Sans"/>
              <a:cs typeface="Nunito Sans"/>
              <a:sym typeface="Nunito Sans"/>
            </a:endParaRPr>
          </a:p>
        </p:txBody>
      </p:sp>
      <p:sp>
        <p:nvSpPr>
          <p:cNvPr id="695" name="Google Shape;695;p44"/>
          <p:cNvSpPr txBox="1">
            <a:spLocks noGrp="1"/>
          </p:cNvSpPr>
          <p:nvPr>
            <p:ph type="body" idx="1"/>
          </p:nvPr>
        </p:nvSpPr>
        <p:spPr>
          <a:xfrm>
            <a:off x="381000" y="1150172"/>
            <a:ext cx="8538148" cy="34407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What did you do to refine your data: outline your process. </a:t>
            </a: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dirty="0">
              <a:latin typeface="Nunito Sans"/>
              <a:ea typeface="Nunito Sans"/>
              <a:cs typeface="Nunito Sans"/>
              <a:sym typeface="Nunito Sans"/>
            </a:endParaRPr>
          </a:p>
          <a:p>
            <a:pPr marL="0" lvl="0" indent="0" algn="l" rtl="0">
              <a:spcBef>
                <a:spcPts val="1000"/>
              </a:spcBef>
              <a:spcAft>
                <a:spcPts val="1000"/>
              </a:spcAft>
              <a:buNone/>
            </a:pPr>
            <a:r>
              <a:rPr lang="en-US" b="1" dirty="0">
                <a:latin typeface="Nunito Sans"/>
                <a:ea typeface="Nunito Sans"/>
                <a:cs typeface="Nunito Sans"/>
                <a:sym typeface="Nunito Sans"/>
              </a:rPr>
              <a:t>Outliers</a:t>
            </a:r>
            <a:r>
              <a:rPr lang="en-US" dirty="0">
                <a:latin typeface="Nunito Sans"/>
                <a:ea typeface="Nunito Sans"/>
                <a:cs typeface="Nunito Sans"/>
                <a:sym typeface="Nunito Sans"/>
              </a:rPr>
              <a:t>. How did you determine outliers in your dataset? What thresholds did you set? Did you have to make any additional assumptions?</a:t>
            </a:r>
            <a:endParaRPr dirty="0">
              <a:latin typeface="Nunito Sans"/>
              <a:ea typeface="Nunito Sans"/>
              <a:cs typeface="Nunito Sans"/>
              <a:sym typeface="Nunito Sans"/>
            </a:endParaRPr>
          </a:p>
        </p:txBody>
      </p:sp>
      <p:graphicFrame>
        <p:nvGraphicFramePr>
          <p:cNvPr id="5" name="Object 4">
            <a:extLst>
              <a:ext uri="{FF2B5EF4-FFF2-40B4-BE49-F238E27FC236}">
                <a16:creationId xmlns:a16="http://schemas.microsoft.com/office/drawing/2014/main" id="{C177D44E-8FA0-E09C-09CE-53C466FC3E07}"/>
              </a:ext>
            </a:extLst>
          </p:cNvPr>
          <p:cNvGraphicFramePr>
            <a:graphicFrameLocks noChangeAspect="1"/>
          </p:cNvGraphicFramePr>
          <p:nvPr>
            <p:extLst>
              <p:ext uri="{D42A27DB-BD31-4B8C-83A1-F6EECF244321}">
                <p14:modId xmlns:p14="http://schemas.microsoft.com/office/powerpoint/2010/main" val="323408305"/>
              </p:ext>
            </p:extLst>
          </p:nvPr>
        </p:nvGraphicFramePr>
        <p:xfrm>
          <a:off x="480465" y="1527951"/>
          <a:ext cx="1932073" cy="2309531"/>
        </p:xfrm>
        <a:graphic>
          <a:graphicData uri="http://schemas.openxmlformats.org/presentationml/2006/ole">
            <mc:AlternateContent xmlns:mc="http://schemas.openxmlformats.org/markup-compatibility/2006">
              <mc:Choice xmlns:v="urn:schemas-microsoft-com:vml" Requires="v">
                <p:oleObj name="Worksheet" r:id="rId3" imgW="2876456" imgH="3438499" progId="Excel.Sheet.12">
                  <p:embed/>
                </p:oleObj>
              </mc:Choice>
              <mc:Fallback>
                <p:oleObj name="Worksheet" r:id="rId3" imgW="2876456" imgH="3438499" progId="Excel.Sheet.12">
                  <p:embed/>
                  <p:pic>
                    <p:nvPicPr>
                      <p:cNvPr id="0" name=""/>
                      <p:cNvPicPr/>
                      <p:nvPr/>
                    </p:nvPicPr>
                    <p:blipFill>
                      <a:blip r:embed="rId4"/>
                      <a:stretch>
                        <a:fillRect/>
                      </a:stretch>
                    </p:blipFill>
                    <p:spPr>
                      <a:xfrm>
                        <a:off x="480465" y="1527951"/>
                        <a:ext cx="1932073" cy="2309531"/>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7E68F325-A97C-301E-99EC-3ACD25CFCBD1}"/>
              </a:ext>
            </a:extLst>
          </p:cNvPr>
          <p:cNvGraphicFramePr>
            <a:graphicFrameLocks noChangeAspect="1"/>
          </p:cNvGraphicFramePr>
          <p:nvPr>
            <p:extLst>
              <p:ext uri="{D42A27DB-BD31-4B8C-83A1-F6EECF244321}">
                <p14:modId xmlns:p14="http://schemas.microsoft.com/office/powerpoint/2010/main" val="1888008128"/>
              </p:ext>
            </p:extLst>
          </p:nvPr>
        </p:nvGraphicFramePr>
        <p:xfrm>
          <a:off x="3286125" y="1651794"/>
          <a:ext cx="2571750" cy="1839912"/>
        </p:xfrm>
        <a:graphic>
          <a:graphicData uri="http://schemas.openxmlformats.org/presentationml/2006/ole">
            <mc:AlternateContent xmlns:mc="http://schemas.openxmlformats.org/markup-compatibility/2006">
              <mc:Choice xmlns:v="urn:schemas-microsoft-com:vml" Requires="v">
                <p:oleObj name="Worksheet" r:id="rId5" imgW="2676572" imgH="1914564" progId="Excel.Sheet.12">
                  <p:embed/>
                </p:oleObj>
              </mc:Choice>
              <mc:Fallback>
                <p:oleObj name="Worksheet" r:id="rId5" imgW="2676572" imgH="1914564" progId="Excel.Sheet.12">
                  <p:embed/>
                  <p:pic>
                    <p:nvPicPr>
                      <p:cNvPr id="0" name=""/>
                      <p:cNvPicPr/>
                      <p:nvPr/>
                    </p:nvPicPr>
                    <p:blipFill>
                      <a:blip r:embed="rId6"/>
                      <a:stretch>
                        <a:fillRect/>
                      </a:stretch>
                    </p:blipFill>
                    <p:spPr>
                      <a:xfrm>
                        <a:off x="3286125" y="1651794"/>
                        <a:ext cx="2571750" cy="1839912"/>
                      </a:xfrm>
                      <a:prstGeom prst="rect">
                        <a:avLst/>
                      </a:prstGeom>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3">
          <a:extLst>
            <a:ext uri="{FF2B5EF4-FFF2-40B4-BE49-F238E27FC236}">
              <a16:creationId xmlns:a16="http://schemas.microsoft.com/office/drawing/2014/main" id="{F1D5ADAA-ED2C-E4F0-33F1-032A19BBE4F6}"/>
            </a:ext>
          </a:extLst>
        </p:cNvPr>
        <p:cNvGrpSpPr/>
        <p:nvPr/>
      </p:nvGrpSpPr>
      <p:grpSpPr>
        <a:xfrm>
          <a:off x="0" y="0"/>
          <a:ext cx="0" cy="0"/>
          <a:chOff x="0" y="0"/>
          <a:chExt cx="0" cy="0"/>
        </a:xfrm>
      </p:grpSpPr>
      <p:sp>
        <p:nvSpPr>
          <p:cNvPr id="694" name="Google Shape;694;p44">
            <a:extLst>
              <a:ext uri="{FF2B5EF4-FFF2-40B4-BE49-F238E27FC236}">
                <a16:creationId xmlns:a16="http://schemas.microsoft.com/office/drawing/2014/main" id="{47DEFC24-1609-7F4C-B2A5-9ECB10F80F45}"/>
              </a:ext>
            </a:extLst>
          </p:cNvPr>
          <p:cNvSpPr txBox="1">
            <a:spLocks noGrp="1"/>
          </p:cNvSpPr>
          <p:nvPr>
            <p:ph type="title"/>
          </p:nvPr>
        </p:nvSpPr>
        <p:spPr>
          <a:xfrm>
            <a:off x="334682" y="20488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Data Processing</a:t>
            </a:r>
            <a:endParaRPr b="0" dirty="0">
              <a:latin typeface="Nunito Sans"/>
              <a:ea typeface="Nunito Sans"/>
              <a:cs typeface="Nunito Sans"/>
              <a:sym typeface="Nunito Sans"/>
            </a:endParaRPr>
          </a:p>
        </p:txBody>
      </p:sp>
      <p:sp>
        <p:nvSpPr>
          <p:cNvPr id="695" name="Google Shape;695;p44">
            <a:extLst>
              <a:ext uri="{FF2B5EF4-FFF2-40B4-BE49-F238E27FC236}">
                <a16:creationId xmlns:a16="http://schemas.microsoft.com/office/drawing/2014/main" id="{240D4B46-BA0E-4AEF-EC17-701B290EBCB1}"/>
              </a:ext>
            </a:extLst>
          </p:cNvPr>
          <p:cNvSpPr txBox="1">
            <a:spLocks noGrp="1"/>
          </p:cNvSpPr>
          <p:nvPr>
            <p:ph type="body" idx="1"/>
          </p:nvPr>
        </p:nvSpPr>
        <p:spPr>
          <a:xfrm>
            <a:off x="392573" y="1180110"/>
            <a:ext cx="8538148" cy="34407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What did you do to refine your data: outline your process. </a:t>
            </a: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dirty="0">
              <a:latin typeface="Nunito Sans"/>
              <a:ea typeface="Nunito Sans"/>
              <a:cs typeface="Nunito Sans"/>
              <a:sym typeface="Nunito Sans"/>
            </a:endParaRPr>
          </a:p>
          <a:p>
            <a:pPr marL="0" lvl="0" indent="0" algn="l" rtl="0">
              <a:spcBef>
                <a:spcPts val="1000"/>
              </a:spcBef>
              <a:spcAft>
                <a:spcPts val="1000"/>
              </a:spcAft>
              <a:buNone/>
            </a:pPr>
            <a:r>
              <a:rPr lang="en-US" b="1" dirty="0">
                <a:latin typeface="Nunito Sans"/>
                <a:ea typeface="Nunito Sans"/>
                <a:cs typeface="Nunito Sans"/>
                <a:sym typeface="Nunito Sans"/>
              </a:rPr>
              <a:t>Outliers</a:t>
            </a:r>
            <a:r>
              <a:rPr lang="en-US" dirty="0">
                <a:latin typeface="Nunito Sans"/>
                <a:ea typeface="Nunito Sans"/>
                <a:cs typeface="Nunito Sans"/>
                <a:sym typeface="Nunito Sans"/>
              </a:rPr>
              <a:t>. How did you determine outliers in your dataset? What thresholds did you set? Did you have to make any additional assumptions?</a:t>
            </a:r>
            <a:endParaRPr dirty="0">
              <a:latin typeface="Nunito Sans"/>
              <a:ea typeface="Nunito Sans"/>
              <a:cs typeface="Nunito Sans"/>
              <a:sym typeface="Nunito Sans"/>
            </a:endParaRPr>
          </a:p>
        </p:txBody>
      </p:sp>
      <p:graphicFrame>
        <p:nvGraphicFramePr>
          <p:cNvPr id="3" name="Object 2">
            <a:extLst>
              <a:ext uri="{FF2B5EF4-FFF2-40B4-BE49-F238E27FC236}">
                <a16:creationId xmlns:a16="http://schemas.microsoft.com/office/drawing/2014/main" id="{585095AB-85C3-2697-01CE-6D5AECE6DC5C}"/>
              </a:ext>
            </a:extLst>
          </p:cNvPr>
          <p:cNvGraphicFramePr>
            <a:graphicFrameLocks noChangeAspect="1"/>
          </p:cNvGraphicFramePr>
          <p:nvPr>
            <p:extLst>
              <p:ext uri="{D42A27DB-BD31-4B8C-83A1-F6EECF244321}">
                <p14:modId xmlns:p14="http://schemas.microsoft.com/office/powerpoint/2010/main" val="763541781"/>
              </p:ext>
            </p:extLst>
          </p:nvPr>
        </p:nvGraphicFramePr>
        <p:xfrm>
          <a:off x="513976" y="1537007"/>
          <a:ext cx="2901143" cy="2371605"/>
        </p:xfrm>
        <a:graphic>
          <a:graphicData uri="http://schemas.openxmlformats.org/presentationml/2006/ole">
            <mc:AlternateContent xmlns:mc="http://schemas.openxmlformats.org/markup-compatibility/2006">
              <mc:Choice xmlns:v="urn:schemas-microsoft-com:vml" Requires="v">
                <p:oleObj name="Worksheet" r:id="rId3" imgW="6105485" imgH="4990933" progId="Excel.Sheet.12">
                  <p:embed/>
                </p:oleObj>
              </mc:Choice>
              <mc:Fallback>
                <p:oleObj name="Worksheet" r:id="rId3" imgW="6105485" imgH="4990933" progId="Excel.Sheet.12">
                  <p:embed/>
                  <p:pic>
                    <p:nvPicPr>
                      <p:cNvPr id="0" name=""/>
                      <p:cNvPicPr/>
                      <p:nvPr/>
                    </p:nvPicPr>
                    <p:blipFill>
                      <a:blip r:embed="rId4"/>
                      <a:stretch>
                        <a:fillRect/>
                      </a:stretch>
                    </p:blipFill>
                    <p:spPr>
                      <a:xfrm>
                        <a:off x="513976" y="1537007"/>
                        <a:ext cx="2901143" cy="2371605"/>
                      </a:xfrm>
                      <a:prstGeom prst="rect">
                        <a:avLst/>
                      </a:prstGeom>
                    </p:spPr>
                  </p:pic>
                </p:oleObj>
              </mc:Fallback>
            </mc:AlternateContent>
          </a:graphicData>
        </a:graphic>
      </p:graphicFrame>
    </p:spTree>
    <p:extLst>
      <p:ext uri="{BB962C8B-B14F-4D97-AF65-F5344CB8AC3E}">
        <p14:creationId xmlns:p14="http://schemas.microsoft.com/office/powerpoint/2010/main" val="2230251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1187D-208E-C641-9870-F978327D2EEE}"/>
              </a:ext>
            </a:extLst>
          </p:cNvPr>
          <p:cNvSpPr>
            <a:spLocks noGrp="1"/>
          </p:cNvSpPr>
          <p:nvPr>
            <p:ph type="title"/>
          </p:nvPr>
        </p:nvSpPr>
        <p:spPr>
          <a:xfrm>
            <a:off x="381000" y="395915"/>
            <a:ext cx="4686000" cy="347700"/>
          </a:xfrm>
        </p:spPr>
        <p:txBody>
          <a:bodyPr/>
          <a:lstStyle/>
          <a:p>
            <a:r>
              <a:rPr lang="en-US" b="0" dirty="0">
                <a:latin typeface="Nunito Sans"/>
                <a:ea typeface="Nunito Sans"/>
                <a:cs typeface="Nunito Sans"/>
                <a:sym typeface="Nunito Sans"/>
              </a:rPr>
              <a:t>Data Processing</a:t>
            </a:r>
            <a:endParaRPr lang="en-GB" dirty="0"/>
          </a:p>
        </p:txBody>
      </p:sp>
      <p:sp>
        <p:nvSpPr>
          <p:cNvPr id="13" name="Arrow: Right 12">
            <a:extLst>
              <a:ext uri="{FF2B5EF4-FFF2-40B4-BE49-F238E27FC236}">
                <a16:creationId xmlns:a16="http://schemas.microsoft.com/office/drawing/2014/main" id="{EC033F3F-EC1C-8115-5777-DDD7437483CD}"/>
              </a:ext>
            </a:extLst>
          </p:cNvPr>
          <p:cNvSpPr/>
          <p:nvPr/>
        </p:nvSpPr>
        <p:spPr>
          <a:xfrm>
            <a:off x="664803" y="1622071"/>
            <a:ext cx="278065" cy="224149"/>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17" name="Picture 16" descr="A snake with its tongue out&#10;&#10;Description automatically generated">
            <a:extLst>
              <a:ext uri="{FF2B5EF4-FFF2-40B4-BE49-F238E27FC236}">
                <a16:creationId xmlns:a16="http://schemas.microsoft.com/office/drawing/2014/main" id="{86FFFEF0-67B4-D59A-8BC5-22A8FAD2580E}"/>
              </a:ext>
            </a:extLst>
          </p:cNvPr>
          <p:cNvPicPr>
            <a:picLocks noChangeAspect="1"/>
          </p:cNvPicPr>
          <p:nvPr/>
        </p:nvPicPr>
        <p:blipFill>
          <a:blip r:embed="rId2"/>
          <a:stretch>
            <a:fillRect/>
          </a:stretch>
        </p:blipFill>
        <p:spPr>
          <a:xfrm>
            <a:off x="964541" y="1501585"/>
            <a:ext cx="455602" cy="459127"/>
          </a:xfrm>
          <a:prstGeom prst="rect">
            <a:avLst/>
          </a:prstGeom>
        </p:spPr>
      </p:pic>
      <p:sp>
        <p:nvSpPr>
          <p:cNvPr id="18" name="TextBox 17">
            <a:extLst>
              <a:ext uri="{FF2B5EF4-FFF2-40B4-BE49-F238E27FC236}">
                <a16:creationId xmlns:a16="http://schemas.microsoft.com/office/drawing/2014/main" id="{8C0D73B5-417E-9F15-907E-1BDA77460CAC}"/>
              </a:ext>
            </a:extLst>
          </p:cNvPr>
          <p:cNvSpPr txBox="1"/>
          <p:nvPr/>
        </p:nvSpPr>
        <p:spPr>
          <a:xfrm>
            <a:off x="937376" y="1220484"/>
            <a:ext cx="522900" cy="307777"/>
          </a:xfrm>
          <a:prstGeom prst="rect">
            <a:avLst/>
          </a:prstGeom>
          <a:noFill/>
        </p:spPr>
        <p:txBody>
          <a:bodyPr wrap="none" rtlCol="0">
            <a:spAutoFit/>
          </a:bodyPr>
          <a:lstStyle/>
          <a:p>
            <a:r>
              <a:rPr lang="en-GB" b="1" dirty="0"/>
              <a:t>ETL</a:t>
            </a:r>
          </a:p>
        </p:txBody>
      </p:sp>
      <p:grpSp>
        <p:nvGrpSpPr>
          <p:cNvPr id="33" name="Group 32">
            <a:extLst>
              <a:ext uri="{FF2B5EF4-FFF2-40B4-BE49-F238E27FC236}">
                <a16:creationId xmlns:a16="http://schemas.microsoft.com/office/drawing/2014/main" id="{5FC7794D-5E92-489A-364B-540728D075BC}"/>
              </a:ext>
            </a:extLst>
          </p:cNvPr>
          <p:cNvGrpSpPr/>
          <p:nvPr/>
        </p:nvGrpSpPr>
        <p:grpSpPr>
          <a:xfrm>
            <a:off x="-69984" y="1369919"/>
            <a:ext cx="915635" cy="784475"/>
            <a:chOff x="19956" y="1369919"/>
            <a:chExt cx="915635" cy="784475"/>
          </a:xfrm>
        </p:grpSpPr>
        <p:sp>
          <p:nvSpPr>
            <p:cNvPr id="5" name="TextBox 4">
              <a:extLst>
                <a:ext uri="{FF2B5EF4-FFF2-40B4-BE49-F238E27FC236}">
                  <a16:creationId xmlns:a16="http://schemas.microsoft.com/office/drawing/2014/main" id="{0C54DE59-9870-9DA2-4BF3-B17922AAD676}"/>
                </a:ext>
              </a:extLst>
            </p:cNvPr>
            <p:cNvSpPr txBox="1"/>
            <p:nvPr/>
          </p:nvSpPr>
          <p:spPr>
            <a:xfrm>
              <a:off x="19956" y="1923562"/>
              <a:ext cx="915635" cy="230832"/>
            </a:xfrm>
            <a:prstGeom prst="rect">
              <a:avLst/>
            </a:prstGeom>
            <a:noFill/>
          </p:spPr>
          <p:txBody>
            <a:bodyPr wrap="none" rtlCol="0">
              <a:spAutoFit/>
            </a:bodyPr>
            <a:lstStyle/>
            <a:p>
              <a:r>
                <a:rPr lang="en-GB" sz="900" b="1" dirty="0"/>
                <a:t>Reviews.CSV</a:t>
              </a:r>
            </a:p>
          </p:txBody>
        </p:sp>
        <p:pic>
          <p:nvPicPr>
            <p:cNvPr id="23" name="Picture 22" descr="A green and black logo&#10;&#10;Description automatically generated">
              <a:extLst>
                <a:ext uri="{FF2B5EF4-FFF2-40B4-BE49-F238E27FC236}">
                  <a16:creationId xmlns:a16="http://schemas.microsoft.com/office/drawing/2014/main" id="{45CD3BC1-73E3-B4D7-2164-F07B4385E086}"/>
                </a:ext>
              </a:extLst>
            </p:cNvPr>
            <p:cNvPicPr>
              <a:picLocks noChangeAspect="1"/>
            </p:cNvPicPr>
            <p:nvPr/>
          </p:nvPicPr>
          <p:blipFill>
            <a:blip r:embed="rId3"/>
            <a:stretch>
              <a:fillRect/>
            </a:stretch>
          </p:blipFill>
          <p:spPr>
            <a:xfrm>
              <a:off x="147656" y="1369919"/>
              <a:ext cx="660237" cy="660237"/>
            </a:xfrm>
            <a:prstGeom prst="rect">
              <a:avLst/>
            </a:prstGeom>
          </p:spPr>
        </p:pic>
      </p:grpSp>
      <p:pic>
        <p:nvPicPr>
          <p:cNvPr id="4" name="Picture 3" descr="A computer screen shot of a computer&#10;&#10;Description automatically generated">
            <a:extLst>
              <a:ext uri="{FF2B5EF4-FFF2-40B4-BE49-F238E27FC236}">
                <a16:creationId xmlns:a16="http://schemas.microsoft.com/office/drawing/2014/main" id="{F62D717D-354E-E504-9F16-EA9ADA97E15A}"/>
              </a:ext>
            </a:extLst>
          </p:cNvPr>
          <p:cNvPicPr>
            <a:picLocks noChangeAspect="1"/>
          </p:cNvPicPr>
          <p:nvPr/>
        </p:nvPicPr>
        <p:blipFill>
          <a:blip r:embed="rId4"/>
          <a:stretch>
            <a:fillRect/>
          </a:stretch>
        </p:blipFill>
        <p:spPr>
          <a:xfrm>
            <a:off x="2070589" y="885896"/>
            <a:ext cx="5112859" cy="3826468"/>
          </a:xfrm>
          <a:prstGeom prst="rect">
            <a:avLst/>
          </a:prstGeom>
        </p:spPr>
      </p:pic>
      <p:pic>
        <p:nvPicPr>
          <p:cNvPr id="9" name="Picture 8" descr="A logo with blue and orange crosses&#10;&#10;Description automatically generated">
            <a:extLst>
              <a:ext uri="{FF2B5EF4-FFF2-40B4-BE49-F238E27FC236}">
                <a16:creationId xmlns:a16="http://schemas.microsoft.com/office/drawing/2014/main" id="{DEC039B5-3C9F-AD8E-2B39-52ACD013BF9F}"/>
              </a:ext>
            </a:extLst>
          </p:cNvPr>
          <p:cNvPicPr>
            <a:picLocks noChangeAspect="1"/>
          </p:cNvPicPr>
          <p:nvPr/>
        </p:nvPicPr>
        <p:blipFill>
          <a:blip r:embed="rId5"/>
          <a:stretch>
            <a:fillRect/>
          </a:stretch>
        </p:blipFill>
        <p:spPr>
          <a:xfrm>
            <a:off x="7878864" y="1301714"/>
            <a:ext cx="1089011" cy="1089011"/>
          </a:xfrm>
          <a:prstGeom prst="rect">
            <a:avLst/>
          </a:prstGeom>
        </p:spPr>
      </p:pic>
      <p:grpSp>
        <p:nvGrpSpPr>
          <p:cNvPr id="11" name="Group 10">
            <a:extLst>
              <a:ext uri="{FF2B5EF4-FFF2-40B4-BE49-F238E27FC236}">
                <a16:creationId xmlns:a16="http://schemas.microsoft.com/office/drawing/2014/main" id="{1E5D88E1-2A37-6D54-F053-13FB9A092D05}"/>
              </a:ext>
            </a:extLst>
          </p:cNvPr>
          <p:cNvGrpSpPr/>
          <p:nvPr/>
        </p:nvGrpSpPr>
        <p:grpSpPr>
          <a:xfrm>
            <a:off x="576816" y="1990692"/>
            <a:ext cx="1253591" cy="1607226"/>
            <a:chOff x="1337389" y="1971752"/>
            <a:chExt cx="1253591" cy="1607226"/>
          </a:xfrm>
        </p:grpSpPr>
        <p:grpSp>
          <p:nvGrpSpPr>
            <p:cNvPr id="34" name="Group 33">
              <a:extLst>
                <a:ext uri="{FF2B5EF4-FFF2-40B4-BE49-F238E27FC236}">
                  <a16:creationId xmlns:a16="http://schemas.microsoft.com/office/drawing/2014/main" id="{6A70727B-487F-7574-2D2D-B8527487BCE9}"/>
                </a:ext>
              </a:extLst>
            </p:cNvPr>
            <p:cNvGrpSpPr/>
            <p:nvPr/>
          </p:nvGrpSpPr>
          <p:grpSpPr>
            <a:xfrm>
              <a:off x="1586972" y="1971752"/>
              <a:ext cx="882570" cy="1601749"/>
              <a:chOff x="2411523" y="2365410"/>
              <a:chExt cx="882570" cy="1601749"/>
            </a:xfrm>
          </p:grpSpPr>
          <p:pic>
            <p:nvPicPr>
              <p:cNvPr id="25" name="Picture 24" descr="A green and black symbol&#10;&#10;Description automatically generated">
                <a:extLst>
                  <a:ext uri="{FF2B5EF4-FFF2-40B4-BE49-F238E27FC236}">
                    <a16:creationId xmlns:a16="http://schemas.microsoft.com/office/drawing/2014/main" id="{71A4A380-3E66-DF9F-84D7-0A4378DCD136}"/>
                  </a:ext>
                </a:extLst>
              </p:cNvPr>
              <p:cNvPicPr>
                <a:picLocks noChangeAspect="1"/>
              </p:cNvPicPr>
              <p:nvPr/>
            </p:nvPicPr>
            <p:blipFill>
              <a:blip r:embed="rId6"/>
              <a:stretch>
                <a:fillRect/>
              </a:stretch>
            </p:blipFill>
            <p:spPr>
              <a:xfrm>
                <a:off x="2411523" y="3084589"/>
                <a:ext cx="882570" cy="882570"/>
              </a:xfrm>
              <a:prstGeom prst="rect">
                <a:avLst/>
              </a:prstGeom>
            </p:spPr>
          </p:pic>
          <p:sp>
            <p:nvSpPr>
              <p:cNvPr id="30" name="Arrow: Right 29">
                <a:extLst>
                  <a:ext uri="{FF2B5EF4-FFF2-40B4-BE49-F238E27FC236}">
                    <a16:creationId xmlns:a16="http://schemas.microsoft.com/office/drawing/2014/main" id="{9641B23D-5BC9-899E-0F12-A018548F1F3D}"/>
                  </a:ext>
                </a:extLst>
              </p:cNvPr>
              <p:cNvSpPr/>
              <p:nvPr/>
            </p:nvSpPr>
            <p:spPr>
              <a:xfrm rot="5400000">
                <a:off x="2376227" y="2618392"/>
                <a:ext cx="660239"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 name="Arrow: Right 31">
                <a:extLst>
                  <a:ext uri="{FF2B5EF4-FFF2-40B4-BE49-F238E27FC236}">
                    <a16:creationId xmlns:a16="http://schemas.microsoft.com/office/drawing/2014/main" id="{337DC8B7-9966-81C8-FA98-34EFD6839D29}"/>
                  </a:ext>
                </a:extLst>
              </p:cNvPr>
              <p:cNvSpPr/>
              <p:nvPr/>
            </p:nvSpPr>
            <p:spPr>
              <a:xfrm rot="16200000">
                <a:off x="2509242" y="2663062"/>
                <a:ext cx="718790"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sp>
          <p:nvSpPr>
            <p:cNvPr id="10" name="TextBox 9">
              <a:extLst>
                <a:ext uri="{FF2B5EF4-FFF2-40B4-BE49-F238E27FC236}">
                  <a16:creationId xmlns:a16="http://schemas.microsoft.com/office/drawing/2014/main" id="{5BB59BD9-D8B1-8893-0792-B6EEDFF4B5F4}"/>
                </a:ext>
              </a:extLst>
            </p:cNvPr>
            <p:cNvSpPr txBox="1"/>
            <p:nvPr/>
          </p:nvSpPr>
          <p:spPr>
            <a:xfrm>
              <a:off x="1337389" y="3325062"/>
              <a:ext cx="1253591" cy="253916"/>
            </a:xfrm>
            <a:prstGeom prst="rect">
              <a:avLst/>
            </a:prstGeom>
            <a:noFill/>
          </p:spPr>
          <p:txBody>
            <a:bodyPr wrap="square" rtlCol="0">
              <a:spAutoFit/>
            </a:bodyPr>
            <a:lstStyle/>
            <a:p>
              <a:r>
                <a:rPr lang="en-GB" sz="1050" b="1" dirty="0"/>
                <a:t>Country Mapper </a:t>
              </a:r>
            </a:p>
          </p:txBody>
        </p:sp>
      </p:grpSp>
      <p:pic>
        <p:nvPicPr>
          <p:cNvPr id="12" name="Picture 11" descr="A snake with its tongue out&#10;&#10;Description automatically generated">
            <a:extLst>
              <a:ext uri="{FF2B5EF4-FFF2-40B4-BE49-F238E27FC236}">
                <a16:creationId xmlns:a16="http://schemas.microsoft.com/office/drawing/2014/main" id="{62B04C2F-2BCF-8825-4BA8-09BC1B387789}"/>
              </a:ext>
            </a:extLst>
          </p:cNvPr>
          <p:cNvPicPr>
            <a:picLocks noChangeAspect="1"/>
          </p:cNvPicPr>
          <p:nvPr/>
        </p:nvPicPr>
        <p:blipFill>
          <a:blip r:embed="rId2"/>
          <a:stretch>
            <a:fillRect/>
          </a:stretch>
        </p:blipFill>
        <p:spPr>
          <a:xfrm>
            <a:off x="1048959" y="4458961"/>
            <a:ext cx="455602" cy="459127"/>
          </a:xfrm>
          <a:prstGeom prst="rect">
            <a:avLst/>
          </a:prstGeom>
        </p:spPr>
      </p:pic>
      <p:sp>
        <p:nvSpPr>
          <p:cNvPr id="15" name="Arrow: Bent-Up 14">
            <a:extLst>
              <a:ext uri="{FF2B5EF4-FFF2-40B4-BE49-F238E27FC236}">
                <a16:creationId xmlns:a16="http://schemas.microsoft.com/office/drawing/2014/main" id="{6EFDCC29-4BBB-D793-56CE-2478F435111D}"/>
              </a:ext>
            </a:extLst>
          </p:cNvPr>
          <p:cNvSpPr/>
          <p:nvPr/>
        </p:nvSpPr>
        <p:spPr>
          <a:xfrm>
            <a:off x="1563774" y="4360334"/>
            <a:ext cx="1830041" cy="404495"/>
          </a:xfrm>
          <a:prstGeom prst="bentUp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16C9F3A-C61A-3895-69FB-956699C4A765}"/>
              </a:ext>
            </a:extLst>
          </p:cNvPr>
          <p:cNvSpPr txBox="1"/>
          <p:nvPr/>
        </p:nvSpPr>
        <p:spPr>
          <a:xfrm>
            <a:off x="246659" y="4488605"/>
            <a:ext cx="864763" cy="415498"/>
          </a:xfrm>
          <a:prstGeom prst="rect">
            <a:avLst/>
          </a:prstGeom>
          <a:noFill/>
        </p:spPr>
        <p:txBody>
          <a:bodyPr wrap="square">
            <a:spAutoFit/>
          </a:bodyPr>
          <a:lstStyle/>
          <a:p>
            <a:r>
              <a:rPr lang="en-GB" sz="1050" b="1" dirty="0"/>
              <a:t>Sentiment analysis</a:t>
            </a:r>
          </a:p>
        </p:txBody>
      </p:sp>
      <p:pic>
        <p:nvPicPr>
          <p:cNvPr id="22" name="Picture 21" descr="A snake with its tongue out&#10;&#10;Description automatically generated">
            <a:extLst>
              <a:ext uri="{FF2B5EF4-FFF2-40B4-BE49-F238E27FC236}">
                <a16:creationId xmlns:a16="http://schemas.microsoft.com/office/drawing/2014/main" id="{B8DB724D-13D0-92E3-8F8E-9BD63A0CB62F}"/>
              </a:ext>
            </a:extLst>
          </p:cNvPr>
          <p:cNvPicPr>
            <a:picLocks noChangeAspect="1"/>
          </p:cNvPicPr>
          <p:nvPr/>
        </p:nvPicPr>
        <p:blipFill>
          <a:blip r:embed="rId2"/>
          <a:stretch>
            <a:fillRect/>
          </a:stretch>
        </p:blipFill>
        <p:spPr>
          <a:xfrm>
            <a:off x="7526652" y="3529867"/>
            <a:ext cx="455602" cy="459127"/>
          </a:xfrm>
          <a:prstGeom prst="rect">
            <a:avLst/>
          </a:prstGeom>
        </p:spPr>
      </p:pic>
      <p:sp>
        <p:nvSpPr>
          <p:cNvPr id="24" name="Arrow: Right 23">
            <a:extLst>
              <a:ext uri="{FF2B5EF4-FFF2-40B4-BE49-F238E27FC236}">
                <a16:creationId xmlns:a16="http://schemas.microsoft.com/office/drawing/2014/main" id="{0285D7F0-BF79-3257-6198-E75C324062EA}"/>
              </a:ext>
            </a:extLst>
          </p:cNvPr>
          <p:cNvSpPr/>
          <p:nvPr/>
        </p:nvSpPr>
        <p:spPr>
          <a:xfrm>
            <a:off x="6609729" y="3667884"/>
            <a:ext cx="841948" cy="153115"/>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27" name="Picture 26" descr="A green and black symbol&#10;&#10;Description automatically generated">
            <a:extLst>
              <a:ext uri="{FF2B5EF4-FFF2-40B4-BE49-F238E27FC236}">
                <a16:creationId xmlns:a16="http://schemas.microsoft.com/office/drawing/2014/main" id="{CF53DB70-DB71-CFB8-8D82-1769F1EBD288}"/>
              </a:ext>
            </a:extLst>
          </p:cNvPr>
          <p:cNvPicPr>
            <a:picLocks noChangeAspect="1"/>
          </p:cNvPicPr>
          <p:nvPr/>
        </p:nvPicPr>
        <p:blipFill>
          <a:blip r:embed="rId6"/>
          <a:stretch>
            <a:fillRect/>
          </a:stretch>
        </p:blipFill>
        <p:spPr>
          <a:xfrm>
            <a:off x="8425031" y="3478462"/>
            <a:ext cx="518027" cy="518027"/>
          </a:xfrm>
          <a:prstGeom prst="rect">
            <a:avLst/>
          </a:prstGeom>
        </p:spPr>
      </p:pic>
      <p:sp>
        <p:nvSpPr>
          <p:cNvPr id="29" name="Arrow: Down 28">
            <a:extLst>
              <a:ext uri="{FF2B5EF4-FFF2-40B4-BE49-F238E27FC236}">
                <a16:creationId xmlns:a16="http://schemas.microsoft.com/office/drawing/2014/main" id="{A17AF066-DFAD-22E5-7639-BD7DE7BB1808}"/>
              </a:ext>
            </a:extLst>
          </p:cNvPr>
          <p:cNvSpPr/>
          <p:nvPr/>
        </p:nvSpPr>
        <p:spPr>
          <a:xfrm rot="16200000">
            <a:off x="8161655" y="3567257"/>
            <a:ext cx="157397" cy="369355"/>
          </a:xfrm>
          <a:prstGeom prst="down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E483127-49CF-0EA9-187C-2C6E96EE9A2D}"/>
              </a:ext>
            </a:extLst>
          </p:cNvPr>
          <p:cNvSpPr txBox="1"/>
          <p:nvPr/>
        </p:nvSpPr>
        <p:spPr>
          <a:xfrm>
            <a:off x="7423630" y="3969263"/>
            <a:ext cx="1092965" cy="461665"/>
          </a:xfrm>
          <a:prstGeom prst="rect">
            <a:avLst/>
          </a:prstGeom>
          <a:noFill/>
        </p:spPr>
        <p:txBody>
          <a:bodyPr wrap="square" rtlCol="0">
            <a:spAutoFit/>
          </a:bodyPr>
          <a:lstStyle/>
          <a:p>
            <a:r>
              <a:rPr lang="en-GB" sz="800" b="1" dirty="0"/>
              <a:t>Data extraction</a:t>
            </a:r>
          </a:p>
          <a:p>
            <a:r>
              <a:rPr lang="en-GB" sz="800" b="1" dirty="0"/>
              <a:t>for QC  	</a:t>
            </a:r>
          </a:p>
        </p:txBody>
      </p:sp>
      <p:sp>
        <p:nvSpPr>
          <p:cNvPr id="8" name="Arrow: Right 7">
            <a:extLst>
              <a:ext uri="{FF2B5EF4-FFF2-40B4-BE49-F238E27FC236}">
                <a16:creationId xmlns:a16="http://schemas.microsoft.com/office/drawing/2014/main" id="{28E68924-6569-1324-3E40-D39A9631C81C}"/>
              </a:ext>
            </a:extLst>
          </p:cNvPr>
          <p:cNvSpPr/>
          <p:nvPr/>
        </p:nvSpPr>
        <p:spPr>
          <a:xfrm>
            <a:off x="1477727" y="1610262"/>
            <a:ext cx="394699" cy="224149"/>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6" name="Arrow: Right 25">
            <a:extLst>
              <a:ext uri="{FF2B5EF4-FFF2-40B4-BE49-F238E27FC236}">
                <a16:creationId xmlns:a16="http://schemas.microsoft.com/office/drawing/2014/main" id="{29D31509-4F78-87FD-B10C-30FD59F46ADB}"/>
              </a:ext>
            </a:extLst>
          </p:cNvPr>
          <p:cNvSpPr/>
          <p:nvPr/>
        </p:nvSpPr>
        <p:spPr>
          <a:xfrm>
            <a:off x="7028377" y="1914134"/>
            <a:ext cx="841948" cy="153115"/>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3231840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rainStation Learner Slide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2800</TotalTime>
  <Words>754</Words>
  <Application>Microsoft Office PowerPoint</Application>
  <PresentationFormat>On-screen Show (16:9)</PresentationFormat>
  <Paragraphs>111</Paragraphs>
  <Slides>17</Slides>
  <Notes>16</Notes>
  <HiddenSlides>0</HiddenSlides>
  <MMClips>0</MMClips>
  <ScaleCrop>false</ScaleCrop>
  <HeadingPairs>
    <vt:vector size="8" baseType="variant">
      <vt:variant>
        <vt:lpstr>Fonts Used</vt:lpstr>
      </vt:variant>
      <vt:variant>
        <vt:i4>11</vt:i4>
      </vt:variant>
      <vt:variant>
        <vt:lpstr>Theme</vt:lpstr>
      </vt:variant>
      <vt:variant>
        <vt:i4>3</vt:i4>
      </vt:variant>
      <vt:variant>
        <vt:lpstr>Embedded OLE Servers</vt:lpstr>
      </vt:variant>
      <vt:variant>
        <vt:i4>1</vt:i4>
      </vt:variant>
      <vt:variant>
        <vt:lpstr>Slide Titles</vt:lpstr>
      </vt:variant>
      <vt:variant>
        <vt:i4>17</vt:i4>
      </vt:variant>
    </vt:vector>
  </HeadingPairs>
  <TitlesOfParts>
    <vt:vector size="32" baseType="lpstr">
      <vt:lpstr>Nunito</vt:lpstr>
      <vt:lpstr>Georgia</vt:lpstr>
      <vt:lpstr>Nunito Sans</vt:lpstr>
      <vt:lpstr>Merriweather</vt:lpstr>
      <vt:lpstr>Helvetica Neue</vt:lpstr>
      <vt:lpstr>Roboto</vt:lpstr>
      <vt:lpstr>Proxima Nova</vt:lpstr>
      <vt:lpstr>Avenir</vt:lpstr>
      <vt:lpstr>Merriweather Sans</vt:lpstr>
      <vt:lpstr>Arial</vt:lpstr>
      <vt:lpstr>Merriweather Light</vt:lpstr>
      <vt:lpstr>Simple Light</vt:lpstr>
      <vt:lpstr>BrainStation Learner Slide Template</vt:lpstr>
      <vt:lpstr>Simple Light</vt:lpstr>
      <vt:lpstr>Microsoft Excel Worksheet</vt:lpstr>
      <vt:lpstr>Welcome</vt:lpstr>
      <vt:lpstr>Agenda</vt:lpstr>
      <vt:lpstr>Selecting Sri Lanka for this project.</vt:lpstr>
      <vt:lpstr>The Problem Statement</vt:lpstr>
      <vt:lpstr>Hypothesis</vt:lpstr>
      <vt:lpstr>Data and Tools Used</vt:lpstr>
      <vt:lpstr>Data Processing</vt:lpstr>
      <vt:lpstr>Data Processing</vt:lpstr>
      <vt:lpstr>Data Processing</vt:lpstr>
      <vt:lpstr>Data Processing </vt:lpstr>
      <vt:lpstr>Statistical Analysis</vt:lpstr>
      <vt:lpstr>Insights Discussion </vt:lpstr>
      <vt:lpstr>Summary Conclusions</vt:lpstr>
      <vt:lpstr>Key Learnings</vt:lpstr>
      <vt:lpstr>Thank You</vt:lpstr>
      <vt:lpstr>Appendix</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Rosh R</cp:lastModifiedBy>
  <cp:revision>36</cp:revision>
  <dcterms:modified xsi:type="dcterms:W3CDTF">2025-01-26T12:05:19Z</dcterms:modified>
</cp:coreProperties>
</file>